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26"/>
  </p:notesMasterIdLst>
  <p:handoutMasterIdLst>
    <p:handoutMasterId r:id="rId27"/>
  </p:handoutMasterIdLst>
  <p:sldIdLst>
    <p:sldId id="256" r:id="rId5"/>
    <p:sldId id="284" r:id="rId6"/>
    <p:sldId id="261" r:id="rId7"/>
    <p:sldId id="264" r:id="rId8"/>
    <p:sldId id="265" r:id="rId9"/>
    <p:sldId id="266" r:id="rId10"/>
    <p:sldId id="268" r:id="rId11"/>
    <p:sldId id="269" r:id="rId12"/>
    <p:sldId id="271" r:id="rId13"/>
    <p:sldId id="270" r:id="rId14"/>
    <p:sldId id="272" r:id="rId15"/>
    <p:sldId id="281" r:id="rId16"/>
    <p:sldId id="273" r:id="rId17"/>
    <p:sldId id="280" r:id="rId18"/>
    <p:sldId id="285" r:id="rId19"/>
    <p:sldId id="286" r:id="rId20"/>
    <p:sldId id="275" r:id="rId21"/>
    <p:sldId id="283" r:id="rId22"/>
    <p:sldId id="282" r:id="rId23"/>
    <p:sldId id="287" r:id="rId24"/>
    <p:sldId id="260" r:id="rId25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32299B-1308-68B2-6F99-39408333CE24}" v="168" dt="2022-05-29T08:38:23.137"/>
    <p1510:client id="{2DC1873D-D108-031A-D7C1-EC3BCDD9C502}" v="305" dt="2022-05-28T08:45:37.994"/>
    <p1510:client id="{4E83EB0E-6D4C-47E2-A530-3C49A874FCE0}" v="235" dt="2022-05-28T08:43:12.217"/>
    <p1510:client id="{82037BD5-9987-FB06-D815-7F2CA852D7A9}" v="59" dt="2022-05-27T17:05:20.721"/>
    <p1510:client id="{8B24B48A-25C0-D34B-3F53-F676EE7C6196}" v="126" dt="2022-05-27T15:04:34.485"/>
    <p1510:client id="{A0A68097-BBB4-B2D5-1F41-C101B061EEF4}" v="11" dt="2022-05-28T08:35:15.509"/>
    <p1510:client id="{A302AC57-48FD-A098-14EE-A76BD82AD62E}" v="325" dt="2022-05-29T09:04:47.968"/>
    <p1510:client id="{B518F71F-FDE2-F87A-8FC9-E8F142064B88}" v="18" dt="2022-05-28T13:26:58.910"/>
    <p1510:client id="{D491FD29-7449-7533-D805-FFFEF0FAC611}" v="8" dt="2022-05-27T15:16:14.461"/>
    <p1510:client id="{D80AA74E-37B2-51AB-5196-29D6B5C16F84}" v="167" dt="2022-05-27T14:56:21.3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acomo Bersani" userId="S::giacomo.bersani@studenti.unimi.it::90bf72ca-6550-4e88-88a8-714387fef76e" providerId="AD" clId="Web-{FAB2B0A6-6254-D239-AD6B-14B9D908963D}"/>
    <pc:docChg chg="modSld">
      <pc:chgData name="Giacomo Bersani" userId="S::giacomo.bersani@studenti.unimi.it::90bf72ca-6550-4e88-88a8-714387fef76e" providerId="AD" clId="Web-{FAB2B0A6-6254-D239-AD6B-14B9D908963D}" dt="2022-05-26T15:16:57.619" v="2"/>
      <pc:docMkLst>
        <pc:docMk/>
      </pc:docMkLst>
      <pc:sldChg chg="addSp delSp modSp">
        <pc:chgData name="Giacomo Bersani" userId="S::giacomo.bersani@studenti.unimi.it::90bf72ca-6550-4e88-88a8-714387fef76e" providerId="AD" clId="Web-{FAB2B0A6-6254-D239-AD6B-14B9D908963D}" dt="2022-05-26T15:16:57.619" v="2"/>
        <pc:sldMkLst>
          <pc:docMk/>
          <pc:sldMk cId="1619916587" sldId="275"/>
        </pc:sldMkLst>
        <pc:picChg chg="add del mod">
          <ac:chgData name="Giacomo Bersani" userId="S::giacomo.bersani@studenti.unimi.it::90bf72ca-6550-4e88-88a8-714387fef76e" providerId="AD" clId="Web-{FAB2B0A6-6254-D239-AD6B-14B9D908963D}" dt="2022-05-26T15:16:57.619" v="2"/>
          <ac:picMkLst>
            <pc:docMk/>
            <pc:sldMk cId="1619916587" sldId="275"/>
            <ac:picMk id="4" creationId="{50AD63FF-6F8D-C6C8-0F82-AE703DF70B43}"/>
          </ac:picMkLst>
        </pc:picChg>
      </pc:sldChg>
    </pc:docChg>
  </pc:docChgLst>
  <pc:docChgLst>
    <pc:chgData name="Giacomo Bersani" userId="90bf72ca-6550-4e88-88a8-714387fef76e" providerId="ADAL" clId="{4E83EB0E-6D4C-47E2-A530-3C49A874FCE0}"/>
    <pc:docChg chg="undo custSel addSld delSld modSld sldOrd">
      <pc:chgData name="Giacomo Bersani" userId="90bf72ca-6550-4e88-88a8-714387fef76e" providerId="ADAL" clId="{4E83EB0E-6D4C-47E2-A530-3C49A874FCE0}" dt="2022-05-28T08:43:12.217" v="544" actId="6549"/>
      <pc:docMkLst>
        <pc:docMk/>
      </pc:docMkLst>
      <pc:sldChg chg="addSp delSp modSp mod">
        <pc:chgData name="Giacomo Bersani" userId="90bf72ca-6550-4e88-88a8-714387fef76e" providerId="ADAL" clId="{4E83EB0E-6D4C-47E2-A530-3C49A874FCE0}" dt="2022-05-27T15:52:34.140" v="485" actId="14100"/>
        <pc:sldMkLst>
          <pc:docMk/>
          <pc:sldMk cId="3046921446" sldId="272"/>
        </pc:sldMkLst>
        <pc:spChg chg="mod">
          <ac:chgData name="Giacomo Bersani" userId="90bf72ca-6550-4e88-88a8-714387fef76e" providerId="ADAL" clId="{4E83EB0E-6D4C-47E2-A530-3C49A874FCE0}" dt="2022-05-27T15:52:30.152" v="484" actId="20577"/>
          <ac:spMkLst>
            <pc:docMk/>
            <pc:sldMk cId="3046921446" sldId="272"/>
            <ac:spMk id="2" creationId="{A4CEB522-B2BE-67AA-E8F4-41E33C280776}"/>
          </ac:spMkLst>
        </pc:spChg>
        <pc:spChg chg="del">
          <ac:chgData name="Giacomo Bersani" userId="90bf72ca-6550-4e88-88a8-714387fef76e" providerId="ADAL" clId="{4E83EB0E-6D4C-47E2-A530-3C49A874FCE0}" dt="2022-05-27T15:52:13.280" v="445" actId="478"/>
          <ac:spMkLst>
            <pc:docMk/>
            <pc:sldMk cId="3046921446" sldId="272"/>
            <ac:spMk id="3" creationId="{57F8A0D2-38E7-AA98-CE92-78A6C082F597}"/>
          </ac:spMkLst>
        </pc:spChg>
        <pc:spChg chg="add del mod">
          <ac:chgData name="Giacomo Bersani" userId="90bf72ca-6550-4e88-88a8-714387fef76e" providerId="ADAL" clId="{4E83EB0E-6D4C-47E2-A530-3C49A874FCE0}" dt="2022-05-27T15:52:14.595" v="446" actId="478"/>
          <ac:spMkLst>
            <pc:docMk/>
            <pc:sldMk cId="3046921446" sldId="272"/>
            <ac:spMk id="7" creationId="{EAE02908-96CC-1992-F3F4-4FE72562F4E0}"/>
          </ac:spMkLst>
        </pc:spChg>
        <pc:picChg chg="add mod">
          <ac:chgData name="Giacomo Bersani" userId="90bf72ca-6550-4e88-88a8-714387fef76e" providerId="ADAL" clId="{4E83EB0E-6D4C-47E2-A530-3C49A874FCE0}" dt="2022-05-27T15:52:34.140" v="485" actId="14100"/>
          <ac:picMkLst>
            <pc:docMk/>
            <pc:sldMk cId="3046921446" sldId="272"/>
            <ac:picMk id="5" creationId="{72CE6F0D-5011-BCC7-3ADD-FF3E74F0FDC9}"/>
          </ac:picMkLst>
        </pc:picChg>
      </pc:sldChg>
      <pc:sldChg chg="addSp delSp modSp mod">
        <pc:chgData name="Giacomo Bersani" userId="90bf72ca-6550-4e88-88a8-714387fef76e" providerId="ADAL" clId="{4E83EB0E-6D4C-47E2-A530-3C49A874FCE0}" dt="2022-05-28T08:28:50.180" v="535" actId="1076"/>
        <pc:sldMkLst>
          <pc:docMk/>
          <pc:sldMk cId="1619916587" sldId="275"/>
        </pc:sldMkLst>
        <pc:spChg chg="mod">
          <ac:chgData name="Giacomo Bersani" userId="90bf72ca-6550-4e88-88a8-714387fef76e" providerId="ADAL" clId="{4E83EB0E-6D4C-47E2-A530-3C49A874FCE0}" dt="2022-05-28T08:22:54.088" v="514" actId="20577"/>
          <ac:spMkLst>
            <pc:docMk/>
            <pc:sldMk cId="1619916587" sldId="275"/>
            <ac:spMk id="2" creationId="{E3BB141A-9B51-A66F-3E4B-72A8BFD2E1E0}"/>
          </ac:spMkLst>
        </pc:spChg>
        <pc:spChg chg="del">
          <ac:chgData name="Giacomo Bersani" userId="90bf72ca-6550-4e88-88a8-714387fef76e" providerId="ADAL" clId="{4E83EB0E-6D4C-47E2-A530-3C49A874FCE0}" dt="2022-05-26T15:18:42.397" v="7" actId="478"/>
          <ac:spMkLst>
            <pc:docMk/>
            <pc:sldMk cId="1619916587" sldId="275"/>
            <ac:spMk id="3" creationId="{0B018564-09C8-594B-C8F2-DDF7DEE034B6}"/>
          </ac:spMkLst>
        </pc:spChg>
        <pc:spChg chg="add del mod">
          <ac:chgData name="Giacomo Bersani" userId="90bf72ca-6550-4e88-88a8-714387fef76e" providerId="ADAL" clId="{4E83EB0E-6D4C-47E2-A530-3C49A874FCE0}" dt="2022-05-26T15:18:56.398" v="9" actId="478"/>
          <ac:spMkLst>
            <pc:docMk/>
            <pc:sldMk cId="1619916587" sldId="275"/>
            <ac:spMk id="9" creationId="{14B0C239-0B1A-2A7B-05E9-F9F9747697B9}"/>
          </ac:spMkLst>
        </pc:spChg>
        <pc:spChg chg="add mod">
          <ac:chgData name="Giacomo Bersani" userId="90bf72ca-6550-4e88-88a8-714387fef76e" providerId="ADAL" clId="{4E83EB0E-6D4C-47E2-A530-3C49A874FCE0}" dt="2022-05-26T15:23:48.695" v="145"/>
          <ac:spMkLst>
            <pc:docMk/>
            <pc:sldMk cId="1619916587" sldId="275"/>
            <ac:spMk id="10" creationId="{D2C8D19F-1928-3728-6374-35E52559A08E}"/>
          </ac:spMkLst>
        </pc:spChg>
        <pc:picChg chg="add del mod">
          <ac:chgData name="Giacomo Bersani" userId="90bf72ca-6550-4e88-88a8-714387fef76e" providerId="ADAL" clId="{4E83EB0E-6D4C-47E2-A530-3C49A874FCE0}" dt="2022-05-28T08:28:24.901" v="526" actId="478"/>
          <ac:picMkLst>
            <pc:docMk/>
            <pc:sldMk cId="1619916587" sldId="275"/>
            <ac:picMk id="4" creationId="{F519530C-EE76-A9DB-63BE-7EBF8DD1A286}"/>
          </ac:picMkLst>
        </pc:picChg>
        <pc:picChg chg="add del mod ord">
          <ac:chgData name="Giacomo Bersani" userId="90bf72ca-6550-4e88-88a8-714387fef76e" providerId="ADAL" clId="{4E83EB0E-6D4C-47E2-A530-3C49A874FCE0}" dt="2022-05-26T15:18:24.091" v="3" actId="478"/>
          <ac:picMkLst>
            <pc:docMk/>
            <pc:sldMk cId="1619916587" sldId="275"/>
            <ac:picMk id="5" creationId="{020CF007-819F-1ABE-A8B8-D1239AAE17AC}"/>
          </ac:picMkLst>
        </pc:picChg>
        <pc:picChg chg="add mod">
          <ac:chgData name="Giacomo Bersani" userId="90bf72ca-6550-4e88-88a8-714387fef76e" providerId="ADAL" clId="{4E83EB0E-6D4C-47E2-A530-3C49A874FCE0}" dt="2022-05-28T08:28:50.180" v="535" actId="1076"/>
          <ac:picMkLst>
            <pc:docMk/>
            <pc:sldMk cId="1619916587" sldId="275"/>
            <ac:picMk id="5" creationId="{BDEC7330-AAD9-9B74-5AFD-8A8BB331E007}"/>
          </ac:picMkLst>
        </pc:picChg>
        <pc:picChg chg="add del mod">
          <ac:chgData name="Giacomo Bersani" userId="90bf72ca-6550-4e88-88a8-714387fef76e" providerId="ADAL" clId="{4E83EB0E-6D4C-47E2-A530-3C49A874FCE0}" dt="2022-05-28T08:21:32.898" v="488" actId="478"/>
          <ac:picMkLst>
            <pc:docMk/>
            <pc:sldMk cId="1619916587" sldId="275"/>
            <ac:picMk id="7" creationId="{B2F5304F-50B6-12AD-CFAE-3D4A96084E5F}"/>
          </ac:picMkLst>
        </pc:picChg>
      </pc:sldChg>
      <pc:sldChg chg="addSp delSp modSp del mod">
        <pc:chgData name="Giacomo Bersani" userId="90bf72ca-6550-4e88-88a8-714387fef76e" providerId="ADAL" clId="{4E83EB0E-6D4C-47E2-A530-3C49A874FCE0}" dt="2022-05-27T16:39:20.311" v="487" actId="2696"/>
        <pc:sldMkLst>
          <pc:docMk/>
          <pc:sldMk cId="3080906589" sldId="276"/>
        </pc:sldMkLst>
        <pc:spChg chg="mod">
          <ac:chgData name="Giacomo Bersani" userId="90bf72ca-6550-4e88-88a8-714387fef76e" providerId="ADAL" clId="{4E83EB0E-6D4C-47E2-A530-3C49A874FCE0}" dt="2022-05-26T15:36:43.098" v="184" actId="20577"/>
          <ac:spMkLst>
            <pc:docMk/>
            <pc:sldMk cId="3080906589" sldId="276"/>
            <ac:spMk id="2" creationId="{86D6A235-E5F1-CB5E-79F4-E6EDFF58098C}"/>
          </ac:spMkLst>
        </pc:spChg>
        <pc:spChg chg="del mod">
          <ac:chgData name="Giacomo Bersani" userId="90bf72ca-6550-4e88-88a8-714387fef76e" providerId="ADAL" clId="{4E83EB0E-6D4C-47E2-A530-3C49A874FCE0}" dt="2022-05-26T15:35:41.446" v="153" actId="478"/>
          <ac:spMkLst>
            <pc:docMk/>
            <pc:sldMk cId="3080906589" sldId="276"/>
            <ac:spMk id="3" creationId="{41F2E03D-457F-AB8C-1A3C-81951DD981F2}"/>
          </ac:spMkLst>
        </pc:spChg>
        <pc:spChg chg="add del mod">
          <ac:chgData name="Giacomo Bersani" userId="90bf72ca-6550-4e88-88a8-714387fef76e" providerId="ADAL" clId="{4E83EB0E-6D4C-47E2-A530-3C49A874FCE0}" dt="2022-05-26T15:35:45.650" v="155" actId="478"/>
          <ac:spMkLst>
            <pc:docMk/>
            <pc:sldMk cId="3080906589" sldId="276"/>
            <ac:spMk id="7" creationId="{5B17428B-1E7A-3C96-BAF0-67FD68E1F89A}"/>
          </ac:spMkLst>
        </pc:spChg>
        <pc:spChg chg="add mod">
          <ac:chgData name="Giacomo Bersani" userId="90bf72ca-6550-4e88-88a8-714387fef76e" providerId="ADAL" clId="{4E83EB0E-6D4C-47E2-A530-3C49A874FCE0}" dt="2022-05-26T15:36:18.955" v="163"/>
          <ac:spMkLst>
            <pc:docMk/>
            <pc:sldMk cId="3080906589" sldId="276"/>
            <ac:spMk id="8" creationId="{CDBBBCA0-A255-CBC0-412C-783AD3775C99}"/>
          </ac:spMkLst>
        </pc:spChg>
        <pc:picChg chg="add mod">
          <ac:chgData name="Giacomo Bersani" userId="90bf72ca-6550-4e88-88a8-714387fef76e" providerId="ADAL" clId="{4E83EB0E-6D4C-47E2-A530-3C49A874FCE0}" dt="2022-05-26T15:35:54.218" v="156" actId="1076"/>
          <ac:picMkLst>
            <pc:docMk/>
            <pc:sldMk cId="3080906589" sldId="276"/>
            <ac:picMk id="5" creationId="{D59DD004-D37D-87B3-7008-9A698EA40019}"/>
          </ac:picMkLst>
        </pc:picChg>
      </pc:sldChg>
      <pc:sldChg chg="del">
        <pc:chgData name="Giacomo Bersani" userId="90bf72ca-6550-4e88-88a8-714387fef76e" providerId="ADAL" clId="{4E83EB0E-6D4C-47E2-A530-3C49A874FCE0}" dt="2022-05-26T15:38:22.801" v="192" actId="47"/>
        <pc:sldMkLst>
          <pc:docMk/>
          <pc:sldMk cId="3203323017" sldId="277"/>
        </pc:sldMkLst>
      </pc:sldChg>
      <pc:sldChg chg="addSp delSp modSp new del mod ord">
        <pc:chgData name="Giacomo Bersani" userId="90bf72ca-6550-4e88-88a8-714387fef76e" providerId="ADAL" clId="{4E83EB0E-6D4C-47E2-A530-3C49A874FCE0}" dt="2022-05-27T16:39:17.568" v="486" actId="2696"/>
        <pc:sldMkLst>
          <pc:docMk/>
          <pc:sldMk cId="2366264146" sldId="279"/>
        </pc:sldMkLst>
        <pc:spChg chg="mod">
          <ac:chgData name="Giacomo Bersani" userId="90bf72ca-6550-4e88-88a8-714387fef76e" providerId="ADAL" clId="{4E83EB0E-6D4C-47E2-A530-3C49A874FCE0}" dt="2022-05-26T15:36:35.032" v="170" actId="20577"/>
          <ac:spMkLst>
            <pc:docMk/>
            <pc:sldMk cId="2366264146" sldId="279"/>
            <ac:spMk id="2" creationId="{E5912BDD-446C-EEF2-BD1D-FFE47D1B8D1C}"/>
          </ac:spMkLst>
        </pc:spChg>
        <pc:spChg chg="del">
          <ac:chgData name="Giacomo Bersani" userId="90bf72ca-6550-4e88-88a8-714387fef76e" providerId="ADAL" clId="{4E83EB0E-6D4C-47E2-A530-3C49A874FCE0}" dt="2022-05-26T15:20:37.295" v="77" actId="478"/>
          <ac:spMkLst>
            <pc:docMk/>
            <pc:sldMk cId="2366264146" sldId="279"/>
            <ac:spMk id="3" creationId="{74EE927A-59E8-6AE9-46F4-DCE92A993F3A}"/>
          </ac:spMkLst>
        </pc:spChg>
        <pc:spChg chg="add mod">
          <ac:chgData name="Giacomo Bersani" userId="90bf72ca-6550-4e88-88a8-714387fef76e" providerId="ADAL" clId="{4E83EB0E-6D4C-47E2-A530-3C49A874FCE0}" dt="2022-05-26T15:23:45.161" v="144" actId="14100"/>
          <ac:spMkLst>
            <pc:docMk/>
            <pc:sldMk cId="2366264146" sldId="279"/>
            <ac:spMk id="6" creationId="{AB92FB6B-4301-67BE-15B0-B0735A799509}"/>
          </ac:spMkLst>
        </pc:spChg>
        <pc:picChg chg="add mod">
          <ac:chgData name="Giacomo Bersani" userId="90bf72ca-6550-4e88-88a8-714387fef76e" providerId="ADAL" clId="{4E83EB0E-6D4C-47E2-A530-3C49A874FCE0}" dt="2022-05-26T15:20:47.089" v="79" actId="1076"/>
          <ac:picMkLst>
            <pc:docMk/>
            <pc:sldMk cId="2366264146" sldId="279"/>
            <ac:picMk id="5" creationId="{BC20A48C-8218-5766-105C-7B9E2B71FE1F}"/>
          </ac:picMkLst>
        </pc:picChg>
      </pc:sldChg>
      <pc:sldChg chg="addSp delSp modSp add mod">
        <pc:chgData name="Giacomo Bersani" userId="90bf72ca-6550-4e88-88a8-714387fef76e" providerId="ADAL" clId="{4E83EB0E-6D4C-47E2-A530-3C49A874FCE0}" dt="2022-05-28T08:28:53.234" v="536" actId="1076"/>
        <pc:sldMkLst>
          <pc:docMk/>
          <pc:sldMk cId="241169863" sldId="280"/>
        </pc:sldMkLst>
        <pc:spChg chg="mod">
          <ac:chgData name="Giacomo Bersani" userId="90bf72ca-6550-4e88-88a8-714387fef76e" providerId="ADAL" clId="{4E83EB0E-6D4C-47E2-A530-3C49A874FCE0}" dt="2022-05-26T15:36:48.837" v="191" actId="20577"/>
          <ac:spMkLst>
            <pc:docMk/>
            <pc:sldMk cId="241169863" sldId="280"/>
            <ac:spMk id="2" creationId="{86D6A235-E5F1-CB5E-79F4-E6EDFF58098C}"/>
          </ac:spMkLst>
        </pc:spChg>
        <pc:spChg chg="add mod">
          <ac:chgData name="Giacomo Bersani" userId="90bf72ca-6550-4e88-88a8-714387fef76e" providerId="ADAL" clId="{4E83EB0E-6D4C-47E2-A530-3C49A874FCE0}" dt="2022-05-26T15:36:20.311" v="164"/>
          <ac:spMkLst>
            <pc:docMk/>
            <pc:sldMk cId="241169863" sldId="280"/>
            <ac:spMk id="6" creationId="{C80389AC-8D80-8705-30E0-C7FBB7693354}"/>
          </ac:spMkLst>
        </pc:spChg>
        <pc:picChg chg="add del mod">
          <ac:chgData name="Giacomo Bersani" userId="90bf72ca-6550-4e88-88a8-714387fef76e" providerId="ADAL" clId="{4E83EB0E-6D4C-47E2-A530-3C49A874FCE0}" dt="2022-05-28T08:23:08.840" v="515" actId="478"/>
          <ac:picMkLst>
            <pc:docMk/>
            <pc:sldMk cId="241169863" sldId="280"/>
            <ac:picMk id="4" creationId="{3756AF79-BA26-9B67-5B9D-0C9CE89AB806}"/>
          </ac:picMkLst>
        </pc:picChg>
        <pc:picChg chg="add mod">
          <ac:chgData name="Giacomo Bersani" userId="90bf72ca-6550-4e88-88a8-714387fef76e" providerId="ADAL" clId="{4E83EB0E-6D4C-47E2-A530-3C49A874FCE0}" dt="2022-05-28T08:28:53.234" v="536" actId="1076"/>
          <ac:picMkLst>
            <pc:docMk/>
            <pc:sldMk cId="241169863" sldId="280"/>
            <ac:picMk id="4" creationId="{56055882-534F-E179-98BA-DDCD1F595D2C}"/>
          </ac:picMkLst>
        </pc:picChg>
        <pc:picChg chg="del">
          <ac:chgData name="Giacomo Bersani" userId="90bf72ca-6550-4e88-88a8-714387fef76e" providerId="ADAL" clId="{4E83EB0E-6D4C-47E2-A530-3C49A874FCE0}" dt="2022-05-26T15:36:04.703" v="158" actId="478"/>
          <ac:picMkLst>
            <pc:docMk/>
            <pc:sldMk cId="241169863" sldId="280"/>
            <ac:picMk id="5" creationId="{D59DD004-D37D-87B3-7008-9A698EA40019}"/>
          </ac:picMkLst>
        </pc:picChg>
        <pc:picChg chg="add del mod">
          <ac:chgData name="Giacomo Bersani" userId="90bf72ca-6550-4e88-88a8-714387fef76e" providerId="ADAL" clId="{4E83EB0E-6D4C-47E2-A530-3C49A874FCE0}" dt="2022-05-28T08:28:06.211" v="520" actId="478"/>
          <ac:picMkLst>
            <pc:docMk/>
            <pc:sldMk cId="241169863" sldId="280"/>
            <ac:picMk id="5" creationId="{E1010643-B3CF-D8DB-6145-938F0DB2FAAE}"/>
          </ac:picMkLst>
        </pc:picChg>
      </pc:sldChg>
      <pc:sldChg chg="add del">
        <pc:chgData name="Giacomo Bersani" userId="90bf72ca-6550-4e88-88a8-714387fef76e" providerId="ADAL" clId="{4E83EB0E-6D4C-47E2-A530-3C49A874FCE0}" dt="2022-05-26T15:36:16.066" v="162"/>
        <pc:sldMkLst>
          <pc:docMk/>
          <pc:sldMk cId="1039612329" sldId="281"/>
        </pc:sldMkLst>
      </pc:sldChg>
      <pc:sldChg chg="addSp delSp modSp new mod">
        <pc:chgData name="Giacomo Bersani" userId="90bf72ca-6550-4e88-88a8-714387fef76e" providerId="ADAL" clId="{4E83EB0E-6D4C-47E2-A530-3C49A874FCE0}" dt="2022-05-27T08:28:28.559" v="334" actId="14100"/>
        <pc:sldMkLst>
          <pc:docMk/>
          <pc:sldMk cId="3309680726" sldId="281"/>
        </pc:sldMkLst>
        <pc:spChg chg="mod">
          <ac:chgData name="Giacomo Bersani" userId="90bf72ca-6550-4e88-88a8-714387fef76e" providerId="ADAL" clId="{4E83EB0E-6D4C-47E2-A530-3C49A874FCE0}" dt="2022-05-27T08:18:42.303" v="261" actId="20577"/>
          <ac:spMkLst>
            <pc:docMk/>
            <pc:sldMk cId="3309680726" sldId="281"/>
            <ac:spMk id="2" creationId="{B4507953-63EF-F6EC-6293-AE27FB0A2225}"/>
          </ac:spMkLst>
        </pc:spChg>
        <pc:spChg chg="del">
          <ac:chgData name="Giacomo Bersani" userId="90bf72ca-6550-4e88-88a8-714387fef76e" providerId="ADAL" clId="{4E83EB0E-6D4C-47E2-A530-3C49A874FCE0}" dt="2022-05-27T08:17:41.315" v="194" actId="478"/>
          <ac:spMkLst>
            <pc:docMk/>
            <pc:sldMk cId="3309680726" sldId="281"/>
            <ac:spMk id="3" creationId="{2266B538-AFB8-4F04-BD0A-17390DAF383C}"/>
          </ac:spMkLst>
        </pc:spChg>
        <pc:spChg chg="add mod">
          <ac:chgData name="Giacomo Bersani" userId="90bf72ca-6550-4e88-88a8-714387fef76e" providerId="ADAL" clId="{4E83EB0E-6D4C-47E2-A530-3C49A874FCE0}" dt="2022-05-27T08:20:06.426" v="298" actId="1076"/>
          <ac:spMkLst>
            <pc:docMk/>
            <pc:sldMk cId="3309680726" sldId="281"/>
            <ac:spMk id="8" creationId="{854D0C33-5616-2E7B-1F8A-78A82AB10038}"/>
          </ac:spMkLst>
        </pc:spChg>
        <pc:spChg chg="add mod">
          <ac:chgData name="Giacomo Bersani" userId="90bf72ca-6550-4e88-88a8-714387fef76e" providerId="ADAL" clId="{4E83EB0E-6D4C-47E2-A530-3C49A874FCE0}" dt="2022-05-27T08:20:12.225" v="299" actId="1076"/>
          <ac:spMkLst>
            <pc:docMk/>
            <pc:sldMk cId="3309680726" sldId="281"/>
            <ac:spMk id="9" creationId="{C875D6CF-99F1-0FC0-22C2-F202C17C3E45}"/>
          </ac:spMkLst>
        </pc:spChg>
        <pc:spChg chg="add del mod">
          <ac:chgData name="Giacomo Bersani" userId="90bf72ca-6550-4e88-88a8-714387fef76e" providerId="ADAL" clId="{4E83EB0E-6D4C-47E2-A530-3C49A874FCE0}" dt="2022-05-27T08:20:36.995" v="301"/>
          <ac:spMkLst>
            <pc:docMk/>
            <pc:sldMk cId="3309680726" sldId="281"/>
            <ac:spMk id="10" creationId="{AE942A65-F889-0614-9907-8996873E3231}"/>
          </ac:spMkLst>
        </pc:spChg>
        <pc:spChg chg="add mod">
          <ac:chgData name="Giacomo Bersani" userId="90bf72ca-6550-4e88-88a8-714387fef76e" providerId="ADAL" clId="{4E83EB0E-6D4C-47E2-A530-3C49A874FCE0}" dt="2022-05-27T08:28:28.559" v="334" actId="14100"/>
          <ac:spMkLst>
            <pc:docMk/>
            <pc:sldMk cId="3309680726" sldId="281"/>
            <ac:spMk id="11" creationId="{2D275B09-AF78-DB15-CB9B-E4B1DADA3455}"/>
          </ac:spMkLst>
        </pc:spChg>
        <pc:picChg chg="add mod">
          <ac:chgData name="Giacomo Bersani" userId="90bf72ca-6550-4e88-88a8-714387fef76e" providerId="ADAL" clId="{4E83EB0E-6D4C-47E2-A530-3C49A874FCE0}" dt="2022-05-27T08:18:12.043" v="199" actId="1076"/>
          <ac:picMkLst>
            <pc:docMk/>
            <pc:sldMk cId="3309680726" sldId="281"/>
            <ac:picMk id="5" creationId="{40823792-5F76-242E-C56E-B6B938773525}"/>
          </ac:picMkLst>
        </pc:picChg>
        <pc:picChg chg="add mod">
          <ac:chgData name="Giacomo Bersani" userId="90bf72ca-6550-4e88-88a8-714387fef76e" providerId="ADAL" clId="{4E83EB0E-6D4C-47E2-A530-3C49A874FCE0}" dt="2022-05-27T08:18:07.516" v="198" actId="1076"/>
          <ac:picMkLst>
            <pc:docMk/>
            <pc:sldMk cId="3309680726" sldId="281"/>
            <ac:picMk id="7" creationId="{A8055DC1-95A9-98AF-DD1F-D0026BC3D0BC}"/>
          </ac:picMkLst>
        </pc:picChg>
      </pc:sldChg>
      <pc:sldChg chg="addSp delSp modSp new mod">
        <pc:chgData name="Giacomo Bersani" userId="90bf72ca-6550-4e88-88a8-714387fef76e" providerId="ADAL" clId="{4E83EB0E-6D4C-47E2-A530-3C49A874FCE0}" dt="2022-05-27T08:28:40.510" v="370" actId="20577"/>
        <pc:sldMkLst>
          <pc:docMk/>
          <pc:sldMk cId="3706692389" sldId="282"/>
        </pc:sldMkLst>
        <pc:spChg chg="mod">
          <ac:chgData name="Giacomo Bersani" userId="90bf72ca-6550-4e88-88a8-714387fef76e" providerId="ADAL" clId="{4E83EB0E-6D4C-47E2-A530-3C49A874FCE0}" dt="2022-05-27T08:28:40.510" v="370" actId="20577"/>
          <ac:spMkLst>
            <pc:docMk/>
            <pc:sldMk cId="3706692389" sldId="282"/>
            <ac:spMk id="2" creationId="{EA73B2A3-EBAB-DAF1-7D93-0DF284D3A710}"/>
          </ac:spMkLst>
        </pc:spChg>
        <pc:spChg chg="del">
          <ac:chgData name="Giacomo Bersani" userId="90bf72ca-6550-4e88-88a8-714387fef76e" providerId="ADAL" clId="{4E83EB0E-6D4C-47E2-A530-3C49A874FCE0}" dt="2022-05-27T08:28:01.817" v="329" actId="478"/>
          <ac:spMkLst>
            <pc:docMk/>
            <pc:sldMk cId="3706692389" sldId="282"/>
            <ac:spMk id="3" creationId="{2B5946D1-76A6-B61A-8937-7FD4B20CFC2E}"/>
          </ac:spMkLst>
        </pc:spChg>
        <pc:spChg chg="add mod">
          <ac:chgData name="Giacomo Bersani" userId="90bf72ca-6550-4e88-88a8-714387fef76e" providerId="ADAL" clId="{4E83EB0E-6D4C-47E2-A530-3C49A874FCE0}" dt="2022-05-27T08:28:30.821" v="335"/>
          <ac:spMkLst>
            <pc:docMk/>
            <pc:sldMk cId="3706692389" sldId="282"/>
            <ac:spMk id="6" creationId="{1B3AD293-2AC4-50E6-5C4D-EEAE3971970D}"/>
          </ac:spMkLst>
        </pc:spChg>
        <pc:picChg chg="add mod">
          <ac:chgData name="Giacomo Bersani" userId="90bf72ca-6550-4e88-88a8-714387fef76e" providerId="ADAL" clId="{4E83EB0E-6D4C-47E2-A530-3C49A874FCE0}" dt="2022-05-27T08:28:13.393" v="333" actId="1076"/>
          <ac:picMkLst>
            <pc:docMk/>
            <pc:sldMk cId="3706692389" sldId="282"/>
            <ac:picMk id="5" creationId="{2966D69F-9062-3EF6-DBBE-B9E3CB17C06A}"/>
          </ac:picMkLst>
        </pc:picChg>
      </pc:sldChg>
      <pc:sldChg chg="addSp delSp modSp new mod">
        <pc:chgData name="Giacomo Bersani" userId="90bf72ca-6550-4e88-88a8-714387fef76e" providerId="ADAL" clId="{4E83EB0E-6D4C-47E2-A530-3C49A874FCE0}" dt="2022-05-27T08:31:09.456" v="442" actId="20577"/>
        <pc:sldMkLst>
          <pc:docMk/>
          <pc:sldMk cId="671774130" sldId="283"/>
        </pc:sldMkLst>
        <pc:spChg chg="mod">
          <ac:chgData name="Giacomo Bersani" userId="90bf72ca-6550-4e88-88a8-714387fef76e" providerId="ADAL" clId="{4E83EB0E-6D4C-47E2-A530-3C49A874FCE0}" dt="2022-05-27T08:31:09.456" v="442" actId="20577"/>
          <ac:spMkLst>
            <pc:docMk/>
            <pc:sldMk cId="671774130" sldId="283"/>
            <ac:spMk id="2" creationId="{F3BFE200-067F-8A1A-0AC8-89EC2B8C3726}"/>
          </ac:spMkLst>
        </pc:spChg>
        <pc:spChg chg="del">
          <ac:chgData name="Giacomo Bersani" userId="90bf72ca-6550-4e88-88a8-714387fef76e" providerId="ADAL" clId="{4E83EB0E-6D4C-47E2-A530-3C49A874FCE0}" dt="2022-05-27T08:30:20.813" v="372" actId="478"/>
          <ac:spMkLst>
            <pc:docMk/>
            <pc:sldMk cId="671774130" sldId="283"/>
            <ac:spMk id="3" creationId="{6CFA481A-E65A-1D07-3F48-F35763595920}"/>
          </ac:spMkLst>
        </pc:spChg>
        <pc:spChg chg="add mod">
          <ac:chgData name="Giacomo Bersani" userId="90bf72ca-6550-4e88-88a8-714387fef76e" providerId="ADAL" clId="{4E83EB0E-6D4C-47E2-A530-3C49A874FCE0}" dt="2022-05-27T08:30:40.668" v="377"/>
          <ac:spMkLst>
            <pc:docMk/>
            <pc:sldMk cId="671774130" sldId="283"/>
            <ac:spMk id="8" creationId="{B964A323-FC88-44D4-BEC9-DB4095978862}"/>
          </ac:spMkLst>
        </pc:spChg>
        <pc:picChg chg="add mod">
          <ac:chgData name="Giacomo Bersani" userId="90bf72ca-6550-4e88-88a8-714387fef76e" providerId="ADAL" clId="{4E83EB0E-6D4C-47E2-A530-3C49A874FCE0}" dt="2022-05-27T08:30:31.897" v="374" actId="1076"/>
          <ac:picMkLst>
            <pc:docMk/>
            <pc:sldMk cId="671774130" sldId="283"/>
            <ac:picMk id="5" creationId="{B67D5EAB-8C02-2CB4-6170-E244DE43710B}"/>
          </ac:picMkLst>
        </pc:picChg>
        <pc:picChg chg="add mod">
          <ac:chgData name="Giacomo Bersani" userId="90bf72ca-6550-4e88-88a8-714387fef76e" providerId="ADAL" clId="{4E83EB0E-6D4C-47E2-A530-3C49A874FCE0}" dt="2022-05-27T08:30:37.110" v="376" actId="1076"/>
          <ac:picMkLst>
            <pc:docMk/>
            <pc:sldMk cId="671774130" sldId="283"/>
            <ac:picMk id="7" creationId="{BEF04151-6F34-7B75-C49E-0C36DCC2CB6C}"/>
          </ac:picMkLst>
        </pc:picChg>
      </pc:sldChg>
      <pc:sldChg chg="modSp mod">
        <pc:chgData name="Giacomo Bersani" userId="90bf72ca-6550-4e88-88a8-714387fef76e" providerId="ADAL" clId="{4E83EB0E-6D4C-47E2-A530-3C49A874FCE0}" dt="2022-05-28T08:43:12.217" v="544" actId="6549"/>
        <pc:sldMkLst>
          <pc:docMk/>
          <pc:sldMk cId="2126222515" sldId="286"/>
        </pc:sldMkLst>
        <pc:spChg chg="mod">
          <ac:chgData name="Giacomo Bersani" userId="90bf72ca-6550-4e88-88a8-714387fef76e" providerId="ADAL" clId="{4E83EB0E-6D4C-47E2-A530-3C49A874FCE0}" dt="2022-05-28T08:43:12.217" v="544" actId="6549"/>
          <ac:spMkLst>
            <pc:docMk/>
            <pc:sldMk cId="2126222515" sldId="286"/>
            <ac:spMk id="2" creationId="{BAFEEA6F-4BF5-F6D2-D875-31FD7E7BA150}"/>
          </ac:spMkLst>
        </pc:spChg>
      </pc:sldChg>
    </pc:docChg>
  </pc:docChgLst>
  <pc:docChgLst>
    <pc:chgData name="Alessandro Cucco" userId="S::alessandro.cucco1@studenti.unimi.it::6409f29b-f1a6-4809-9518-f1ec8d94c1c0" providerId="AD" clId="Web-{C9425986-EA90-4604-4173-5C664DD4E2A5}"/>
    <pc:docChg chg="modSld">
      <pc:chgData name="Alessandro Cucco" userId="S::alessandro.cucco1@studenti.unimi.it::6409f29b-f1a6-4809-9518-f1ec8d94c1c0" providerId="AD" clId="Web-{C9425986-EA90-4604-4173-5C664DD4E2A5}" dt="2022-05-26T18:05:51.669" v="90" actId="20577"/>
      <pc:docMkLst>
        <pc:docMk/>
      </pc:docMkLst>
      <pc:sldChg chg="modSp">
        <pc:chgData name="Alessandro Cucco" userId="S::alessandro.cucco1@studenti.unimi.it::6409f29b-f1a6-4809-9518-f1ec8d94c1c0" providerId="AD" clId="Web-{C9425986-EA90-4604-4173-5C664DD4E2A5}" dt="2022-05-26T18:05:51.669" v="90" actId="20577"/>
        <pc:sldMkLst>
          <pc:docMk/>
          <pc:sldMk cId="4278038912" sldId="262"/>
        </pc:sldMkLst>
        <pc:spChg chg="mod">
          <ac:chgData name="Alessandro Cucco" userId="S::alessandro.cucco1@studenti.unimi.it::6409f29b-f1a6-4809-9518-f1ec8d94c1c0" providerId="AD" clId="Web-{C9425986-EA90-4604-4173-5C664DD4E2A5}" dt="2022-05-26T18:05:51.669" v="90" actId="20577"/>
          <ac:spMkLst>
            <pc:docMk/>
            <pc:sldMk cId="4278038912" sldId="262"/>
            <ac:spMk id="3" creationId="{5FB4B1DA-5B72-6D3C-BB0B-F5BA0AA00DCA}"/>
          </ac:spMkLst>
        </pc:spChg>
      </pc:sldChg>
      <pc:sldChg chg="addSp modSp">
        <pc:chgData name="Alessandro Cucco" userId="S::alessandro.cucco1@studenti.unimi.it::6409f29b-f1a6-4809-9518-f1ec8d94c1c0" providerId="AD" clId="Web-{C9425986-EA90-4604-4173-5C664DD4E2A5}" dt="2022-05-26T18:05:40.700" v="89" actId="20577"/>
        <pc:sldMkLst>
          <pc:docMk/>
          <pc:sldMk cId="65372775" sldId="266"/>
        </pc:sldMkLst>
        <pc:spChg chg="mod">
          <ac:chgData name="Alessandro Cucco" userId="S::alessandro.cucco1@studenti.unimi.it::6409f29b-f1a6-4809-9518-f1ec8d94c1c0" providerId="AD" clId="Web-{C9425986-EA90-4604-4173-5C664DD4E2A5}" dt="2022-05-26T18:04:30.199" v="67" actId="20577"/>
          <ac:spMkLst>
            <pc:docMk/>
            <pc:sldMk cId="65372775" sldId="266"/>
            <ac:spMk id="2" creationId="{1025530F-239F-DCBA-CD12-BF594B8BE148}"/>
          </ac:spMkLst>
        </pc:spChg>
        <pc:spChg chg="add mod">
          <ac:chgData name="Alessandro Cucco" userId="S::alessandro.cucco1@studenti.unimi.it::6409f29b-f1a6-4809-9518-f1ec8d94c1c0" providerId="AD" clId="Web-{C9425986-EA90-4604-4173-5C664DD4E2A5}" dt="2022-05-26T18:05:40.700" v="89" actId="20577"/>
          <ac:spMkLst>
            <pc:docMk/>
            <pc:sldMk cId="65372775" sldId="266"/>
            <ac:spMk id="5" creationId="{99044F09-F0C6-0A2A-A03E-69AADBF2D82C}"/>
          </ac:spMkLst>
        </pc:spChg>
        <pc:picChg chg="add mod">
          <ac:chgData name="Alessandro Cucco" userId="S::alessandro.cucco1@studenti.unimi.it::6409f29b-f1a6-4809-9518-f1ec8d94c1c0" providerId="AD" clId="Web-{C9425986-EA90-4604-4173-5C664DD4E2A5}" dt="2022-05-26T18:03:30.948" v="16" actId="1076"/>
          <ac:picMkLst>
            <pc:docMk/>
            <pc:sldMk cId="65372775" sldId="266"/>
            <ac:picMk id="4" creationId="{D7A9FA08-72B4-21AC-323D-7EEFC634501C}"/>
          </ac:picMkLst>
        </pc:picChg>
      </pc:sldChg>
    </pc:docChg>
  </pc:docChgLst>
  <pc:docChgLst>
    <pc:chgData name="Alessandro Cucco" userId="S::alessandro.cucco1@studenti.unimi.it::6409f29b-f1a6-4809-9518-f1ec8d94c1c0" providerId="AD" clId="Web-{D80AA74E-37B2-51AB-5196-29D6B5C16F84}"/>
    <pc:docChg chg="addSld modSld">
      <pc:chgData name="Alessandro Cucco" userId="S::alessandro.cucco1@studenti.unimi.it::6409f29b-f1a6-4809-9518-f1ec8d94c1c0" providerId="AD" clId="Web-{D80AA74E-37B2-51AB-5196-29D6B5C16F84}" dt="2022-05-27T14:56:19.844" v="169" actId="20577"/>
      <pc:docMkLst>
        <pc:docMk/>
      </pc:docMkLst>
      <pc:sldChg chg="modSp">
        <pc:chgData name="Alessandro Cucco" userId="S::alessandro.cucco1@studenti.unimi.it::6409f29b-f1a6-4809-9518-f1ec8d94c1c0" providerId="AD" clId="Web-{D80AA74E-37B2-51AB-5196-29D6B5C16F84}" dt="2022-05-27T12:11:03.155" v="8" actId="1076"/>
        <pc:sldMkLst>
          <pc:docMk/>
          <pc:sldMk cId="4079012401" sldId="261"/>
        </pc:sldMkLst>
        <pc:spChg chg="mod">
          <ac:chgData name="Alessandro Cucco" userId="S::alessandro.cucco1@studenti.unimi.it::6409f29b-f1a6-4809-9518-f1ec8d94c1c0" providerId="AD" clId="Web-{D80AA74E-37B2-51AB-5196-29D6B5C16F84}" dt="2022-05-27T12:11:03.155" v="8" actId="1076"/>
          <ac:spMkLst>
            <pc:docMk/>
            <pc:sldMk cId="4079012401" sldId="261"/>
            <ac:spMk id="30" creationId="{87A9B59A-A017-339F-4C80-96E530511DA4}"/>
          </ac:spMkLst>
        </pc:spChg>
      </pc:sldChg>
      <pc:sldChg chg="modSp">
        <pc:chgData name="Alessandro Cucco" userId="S::alessandro.cucco1@studenti.unimi.it::6409f29b-f1a6-4809-9518-f1ec8d94c1c0" providerId="AD" clId="Web-{D80AA74E-37B2-51AB-5196-29D6B5C16F84}" dt="2022-05-27T12:12:49.485" v="9" actId="14100"/>
        <pc:sldMkLst>
          <pc:docMk/>
          <pc:sldMk cId="1716525717" sldId="265"/>
        </pc:sldMkLst>
        <pc:picChg chg="mod">
          <ac:chgData name="Alessandro Cucco" userId="S::alessandro.cucco1@studenti.unimi.it::6409f29b-f1a6-4809-9518-f1ec8d94c1c0" providerId="AD" clId="Web-{D80AA74E-37B2-51AB-5196-29D6B5C16F84}" dt="2022-05-27T12:12:49.485" v="9" actId="14100"/>
          <ac:picMkLst>
            <pc:docMk/>
            <pc:sldMk cId="1716525717" sldId="265"/>
            <ac:picMk id="5" creationId="{E5FF18F3-CD3E-D944-8A89-BE10360791D3}"/>
          </ac:picMkLst>
        </pc:picChg>
      </pc:sldChg>
      <pc:sldChg chg="addSp delSp modSp mod modClrScheme chgLayout">
        <pc:chgData name="Alessandro Cucco" userId="S::alessandro.cucco1@studenti.unimi.it::6409f29b-f1a6-4809-9518-f1ec8d94c1c0" providerId="AD" clId="Web-{D80AA74E-37B2-51AB-5196-29D6B5C16F84}" dt="2022-05-27T14:55:12.903" v="143" actId="14100"/>
        <pc:sldMkLst>
          <pc:docMk/>
          <pc:sldMk cId="1739969448" sldId="268"/>
        </pc:sldMkLst>
        <pc:spChg chg="mod ord">
          <ac:chgData name="Alessandro Cucco" userId="S::alessandro.cucco1@studenti.unimi.it::6409f29b-f1a6-4809-9518-f1ec8d94c1c0" providerId="AD" clId="Web-{D80AA74E-37B2-51AB-5196-29D6B5C16F84}" dt="2022-05-27T14:55:12.903" v="143" actId="14100"/>
          <ac:spMkLst>
            <pc:docMk/>
            <pc:sldMk cId="1739969448" sldId="268"/>
            <ac:spMk id="2" creationId="{2324A0D5-AEA0-D29E-7837-9188AFB7B18C}"/>
          </ac:spMkLst>
        </pc:spChg>
        <pc:spChg chg="del mod ord">
          <ac:chgData name="Alessandro Cucco" userId="S::alessandro.cucco1@studenti.unimi.it::6409f29b-f1a6-4809-9518-f1ec8d94c1c0" providerId="AD" clId="Web-{D80AA74E-37B2-51AB-5196-29D6B5C16F84}" dt="2022-05-27T12:18:17.598" v="34"/>
          <ac:spMkLst>
            <pc:docMk/>
            <pc:sldMk cId="1739969448" sldId="268"/>
            <ac:spMk id="8" creationId="{7F066B71-7E9A-4720-577A-28B0CB4D7D0D}"/>
          </ac:spMkLst>
        </pc:spChg>
        <pc:spChg chg="add del">
          <ac:chgData name="Alessandro Cucco" userId="S::alessandro.cucco1@studenti.unimi.it::6409f29b-f1a6-4809-9518-f1ec8d94c1c0" providerId="AD" clId="Web-{D80AA74E-37B2-51AB-5196-29D6B5C16F84}" dt="2022-05-27T12:25:48.667" v="71"/>
          <ac:spMkLst>
            <pc:docMk/>
            <pc:sldMk cId="1739969448" sldId="268"/>
            <ac:spMk id="10" creationId="{5A921AF3-F5EB-52ED-8D2B-78D793421F92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9:08.771" v="37"/>
          <ac:spMkLst>
            <pc:docMk/>
            <pc:sldMk cId="1739969448" sldId="268"/>
            <ac:spMk id="13" creationId="{746F3839-3637-53FF-34B3-7445DE58E631}"/>
          </ac:spMkLst>
        </pc:spChg>
        <pc:spChg chg="add del">
          <ac:chgData name="Alessandro Cucco" userId="S::alessandro.cucco1@studenti.unimi.it::6409f29b-f1a6-4809-9518-f1ec8d94c1c0" providerId="AD" clId="Web-{D80AA74E-37B2-51AB-5196-29D6B5C16F84}" dt="2022-05-27T14:54:59.604" v="135"/>
          <ac:spMkLst>
            <pc:docMk/>
            <pc:sldMk cId="1739969448" sldId="268"/>
            <ac:spMk id="15" creationId="{765E1FCA-5350-0D79-6FB6-A62B7DFC9808}"/>
          </ac:spMkLst>
        </pc:spChg>
        <pc:spChg chg="add del">
          <ac:chgData name="Alessandro Cucco" userId="S::alessandro.cucco1@studenti.unimi.it::6409f29b-f1a6-4809-9518-f1ec8d94c1c0" providerId="AD" clId="Web-{D80AA74E-37B2-51AB-5196-29D6B5C16F84}" dt="2022-05-27T12:21:58.414" v="55"/>
          <ac:spMkLst>
            <pc:docMk/>
            <pc:sldMk cId="1739969448" sldId="268"/>
            <ac:spMk id="18" creationId="{C2C3EC11-F98D-2A8D-1E10-126922426639}"/>
          </ac:spMkLst>
        </pc:spChg>
        <pc:picChg chg="add del mod">
          <ac:chgData name="Alessandro Cucco" userId="S::alessandro.cucco1@studenti.unimi.it::6409f29b-f1a6-4809-9518-f1ec8d94c1c0" providerId="AD" clId="Web-{D80AA74E-37B2-51AB-5196-29D6B5C16F84}" dt="2022-05-27T12:18:21.473" v="35"/>
          <ac:picMkLst>
            <pc:docMk/>
            <pc:sldMk cId="1739969448" sldId="268"/>
            <ac:picMk id="3" creationId="{1092262B-D427-797C-DD81-5575C55B972B}"/>
          </ac:picMkLst>
        </pc:picChg>
        <pc:picChg chg="add del mod">
          <ac:chgData name="Alessandro Cucco" userId="S::alessandro.cucco1@studenti.unimi.it::6409f29b-f1a6-4809-9518-f1ec8d94c1c0" providerId="AD" clId="Web-{D80AA74E-37B2-51AB-5196-29D6B5C16F84}" dt="2022-05-27T12:22:23.430" v="66"/>
          <ac:picMkLst>
            <pc:docMk/>
            <pc:sldMk cId="1739969448" sldId="268"/>
            <ac:picMk id="4" creationId="{57999C5C-DBF2-24DA-E694-85C88609D378}"/>
          </ac:picMkLst>
        </pc:picChg>
        <pc:picChg chg="add del mod">
          <ac:chgData name="Alessandro Cucco" userId="S::alessandro.cucco1@studenti.unimi.it::6409f29b-f1a6-4809-9518-f1ec8d94c1c0" providerId="AD" clId="Web-{D80AA74E-37B2-51AB-5196-29D6B5C16F84}" dt="2022-05-27T12:25:39.682" v="69"/>
          <ac:picMkLst>
            <pc:docMk/>
            <pc:sldMk cId="1739969448" sldId="268"/>
            <ac:picMk id="5" creationId="{7C085AF1-04B2-151D-4EA4-DF0DD90AE8DB}"/>
          </ac:picMkLst>
        </pc:picChg>
        <pc:picChg chg="add mod">
          <ac:chgData name="Alessandro Cucco" userId="S::alessandro.cucco1@studenti.unimi.it::6409f29b-f1a6-4809-9518-f1ec8d94c1c0" providerId="AD" clId="Web-{D80AA74E-37B2-51AB-5196-29D6B5C16F84}" dt="2022-05-27T12:25:48.667" v="71"/>
          <ac:picMkLst>
            <pc:docMk/>
            <pc:sldMk cId="1739969448" sldId="268"/>
            <ac:picMk id="6" creationId="{90BE64F3-3E68-598B-FBDB-071DAFC4C7DE}"/>
          </ac:picMkLst>
        </pc:picChg>
      </pc:sldChg>
      <pc:sldChg chg="addSp delSp modSp mod modClrScheme chgLayout">
        <pc:chgData name="Alessandro Cucco" userId="S::alessandro.cucco1@studenti.unimi.it::6409f29b-f1a6-4809-9518-f1ec8d94c1c0" providerId="AD" clId="Web-{D80AA74E-37B2-51AB-5196-29D6B5C16F84}" dt="2022-05-27T14:27:30.242" v="134" actId="20577"/>
        <pc:sldMkLst>
          <pc:docMk/>
          <pc:sldMk cId="132413246" sldId="270"/>
        </pc:sldMkLst>
        <pc:spChg chg="del">
          <ac:chgData name="Alessandro Cucco" userId="S::alessandro.cucco1@studenti.unimi.it::6409f29b-f1a6-4809-9518-f1ec8d94c1c0" providerId="AD" clId="Web-{D80AA74E-37B2-51AB-5196-29D6B5C16F84}" dt="2022-05-27T14:26:12.473" v="83"/>
          <ac:spMkLst>
            <pc:docMk/>
            <pc:sldMk cId="132413246" sldId="270"/>
            <ac:spMk id="2" creationId="{89700C69-BD46-12FD-F314-375F767E09DC}"/>
          </ac:spMkLst>
        </pc:spChg>
        <pc:spChg chg="del mod">
          <ac:chgData name="Alessandro Cucco" userId="S::alessandro.cucco1@studenti.unimi.it::6409f29b-f1a6-4809-9518-f1ec8d94c1c0" providerId="AD" clId="Web-{D80AA74E-37B2-51AB-5196-29D6B5C16F84}" dt="2022-05-27T14:26:08.895" v="81"/>
          <ac:spMkLst>
            <pc:docMk/>
            <pc:sldMk cId="132413246" sldId="270"/>
            <ac:spMk id="3" creationId="{406E6339-98A5-BFA5-DF97-9E6A64777700}"/>
          </ac:spMkLst>
        </pc:spChg>
        <pc:spChg chg="add mod">
          <ac:chgData name="Alessandro Cucco" userId="S::alessandro.cucco1@studenti.unimi.it::6409f29b-f1a6-4809-9518-f1ec8d94c1c0" providerId="AD" clId="Web-{D80AA74E-37B2-51AB-5196-29D6B5C16F84}" dt="2022-05-27T14:26:39.271" v="97" actId="1076"/>
          <ac:spMkLst>
            <pc:docMk/>
            <pc:sldMk cId="132413246" sldId="270"/>
            <ac:spMk id="6" creationId="{F2D759ED-8DE4-7B05-DD2D-67E8D32889E8}"/>
          </ac:spMkLst>
        </pc:spChg>
        <pc:spChg chg="add mod">
          <ac:chgData name="Alessandro Cucco" userId="S::alessandro.cucco1@studenti.unimi.it::6409f29b-f1a6-4809-9518-f1ec8d94c1c0" providerId="AD" clId="Web-{D80AA74E-37B2-51AB-5196-29D6B5C16F84}" dt="2022-05-27T14:27:30.242" v="134" actId="20577"/>
          <ac:spMkLst>
            <pc:docMk/>
            <pc:sldMk cId="132413246" sldId="270"/>
            <ac:spMk id="10" creationId="{7C78D564-D4D7-B2C3-41F4-B21AE458CEC8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4:26:20.849" v="84"/>
          <ac:spMkLst>
            <pc:docMk/>
            <pc:sldMk cId="132413246" sldId="270"/>
            <ac:spMk id="12" creationId="{D04E2555-245D-B00A-C3CA-F51778BDDC28}"/>
          </ac:spMkLst>
        </pc:spChg>
        <pc:picChg chg="add del mod">
          <ac:chgData name="Alessandro Cucco" userId="S::alessandro.cucco1@studenti.unimi.it::6409f29b-f1a6-4809-9518-f1ec8d94c1c0" providerId="AD" clId="Web-{D80AA74E-37B2-51AB-5196-29D6B5C16F84}" dt="2022-05-27T14:25:50.597" v="76"/>
          <ac:picMkLst>
            <pc:docMk/>
            <pc:sldMk cId="132413246" sldId="270"/>
            <ac:picMk id="4" creationId="{04E51170-DF9E-5222-9B42-3C17DFDCB858}"/>
          </ac:picMkLst>
        </pc:picChg>
        <pc:picChg chg="add mod">
          <ac:chgData name="Alessandro Cucco" userId="S::alessandro.cucco1@studenti.unimi.it::6409f29b-f1a6-4809-9518-f1ec8d94c1c0" providerId="AD" clId="Web-{D80AA74E-37B2-51AB-5196-29D6B5C16F84}" dt="2022-05-27T14:26:26.161" v="87" actId="14100"/>
          <ac:picMkLst>
            <pc:docMk/>
            <pc:sldMk cId="132413246" sldId="270"/>
            <ac:picMk id="5" creationId="{C6F00123-1F62-D9FB-8059-E0F65376F2D4}"/>
          </ac:picMkLst>
        </pc:picChg>
      </pc:sldChg>
      <pc:sldChg chg="addSp delSp modSp mod modClrScheme chgLayout">
        <pc:chgData name="Alessandro Cucco" userId="S::alessandro.cucco1@studenti.unimi.it::6409f29b-f1a6-4809-9518-f1ec8d94c1c0" providerId="AD" clId="Web-{D80AA74E-37B2-51AB-5196-29D6B5C16F84}" dt="2022-05-27T14:56:19.844" v="169" actId="20577"/>
        <pc:sldMkLst>
          <pc:docMk/>
          <pc:sldMk cId="2655613403" sldId="273"/>
        </pc:sldMkLst>
        <pc:spChg chg="mod">
          <ac:chgData name="Alessandro Cucco" userId="S::alessandro.cucco1@studenti.unimi.it::6409f29b-f1a6-4809-9518-f1ec8d94c1c0" providerId="AD" clId="Web-{D80AA74E-37B2-51AB-5196-29D6B5C16F84}" dt="2022-05-27T14:56:19.844" v="169" actId="20577"/>
          <ac:spMkLst>
            <pc:docMk/>
            <pc:sldMk cId="2655613403" sldId="273"/>
            <ac:spMk id="2" creationId="{0031FE06-6BEB-411C-1895-0B74A010D618}"/>
          </ac:spMkLst>
        </pc:spChg>
        <pc:spChg chg="del">
          <ac:chgData name="Alessandro Cucco" userId="S::alessandro.cucco1@studenti.unimi.it::6409f29b-f1a6-4809-9518-f1ec8d94c1c0" providerId="AD" clId="Web-{D80AA74E-37B2-51AB-5196-29D6B5C16F84}" dt="2022-05-27T12:20:30.350" v="42"/>
          <ac:spMkLst>
            <pc:docMk/>
            <pc:sldMk cId="2655613403" sldId="273"/>
            <ac:spMk id="3" creationId="{5507FD1C-58F2-DE24-20CC-A422365217FF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20:17.162" v="40"/>
          <ac:spMkLst>
            <pc:docMk/>
            <pc:sldMk cId="2655613403" sldId="273"/>
            <ac:spMk id="4" creationId="{92194EE1-E84F-4ED7-EEB0-14140C524BCA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21:21.367" v="45"/>
          <ac:spMkLst>
            <pc:docMk/>
            <pc:sldMk cId="2655613403" sldId="273"/>
            <ac:spMk id="10" creationId="{3D511878-CF9E-2560-6D1D-50CEF13F564F}"/>
          </ac:spMkLst>
        </pc:spChg>
        <pc:spChg chg="add del">
          <ac:chgData name="Alessandro Cucco" userId="S::alessandro.cucco1@studenti.unimi.it::6409f29b-f1a6-4809-9518-f1ec8d94c1c0" providerId="AD" clId="Web-{D80AA74E-37B2-51AB-5196-29D6B5C16F84}" dt="2022-05-27T12:21:24.945" v="46"/>
          <ac:spMkLst>
            <pc:docMk/>
            <pc:sldMk cId="2655613403" sldId="273"/>
            <ac:spMk id="15" creationId="{A28FB86B-B02B-A0C8-2C99-4FFBB2740134}"/>
          </ac:spMkLst>
        </pc:spChg>
        <pc:picChg chg="add del mod">
          <ac:chgData name="Alessandro Cucco" userId="S::alessandro.cucco1@studenti.unimi.it::6409f29b-f1a6-4809-9518-f1ec8d94c1c0" providerId="AD" clId="Web-{D80AA74E-37B2-51AB-5196-29D6B5C16F84}" dt="2022-05-27T12:21:07.601" v="43"/>
          <ac:picMkLst>
            <pc:docMk/>
            <pc:sldMk cId="2655613403" sldId="273"/>
            <ac:picMk id="5" creationId="{726A30C4-AC54-5983-5D2C-DBF9079139F9}"/>
          </ac:picMkLst>
        </pc:picChg>
        <pc:picChg chg="add mod">
          <ac:chgData name="Alessandro Cucco" userId="S::alessandro.cucco1@studenti.unimi.it::6409f29b-f1a6-4809-9518-f1ec8d94c1c0" providerId="AD" clId="Web-{D80AA74E-37B2-51AB-5196-29D6B5C16F84}" dt="2022-05-27T12:21:21.367" v="45"/>
          <ac:picMkLst>
            <pc:docMk/>
            <pc:sldMk cId="2655613403" sldId="273"/>
            <ac:picMk id="6" creationId="{DF52EFDA-3507-1394-32AA-189247D9E450}"/>
          </ac:picMkLst>
        </pc:picChg>
      </pc:sldChg>
      <pc:sldChg chg="addSp delSp modSp new mod modClrScheme chgLayout">
        <pc:chgData name="Alessandro Cucco" userId="S::alessandro.cucco1@studenti.unimi.it::6409f29b-f1a6-4809-9518-f1ec8d94c1c0" providerId="AD" clId="Web-{D80AA74E-37B2-51AB-5196-29D6B5C16F84}" dt="2022-05-27T14:55:28.841" v="155" actId="20577"/>
        <pc:sldMkLst>
          <pc:docMk/>
          <pc:sldMk cId="1698518171" sldId="284"/>
        </pc:sldMkLst>
        <pc:spChg chg="add del">
          <ac:chgData name="Alessandro Cucco" userId="S::alessandro.cucco1@studenti.unimi.it::6409f29b-f1a6-4809-9518-f1ec8d94c1c0" providerId="AD" clId="Web-{D80AA74E-37B2-51AB-5196-29D6B5C16F84}" dt="2022-05-27T12:14:37.361" v="14"/>
          <ac:spMkLst>
            <pc:docMk/>
            <pc:sldMk cId="1698518171" sldId="284"/>
            <ac:spMk id="2" creationId="{FBAC633B-6164-86A2-B64A-EF62FFF5EBF0}"/>
          </ac:spMkLst>
        </pc:spChg>
        <pc:spChg chg="add del">
          <ac:chgData name="Alessandro Cucco" userId="S::alessandro.cucco1@studenti.unimi.it::6409f29b-f1a6-4809-9518-f1ec8d94c1c0" providerId="AD" clId="Web-{D80AA74E-37B2-51AB-5196-29D6B5C16F84}" dt="2022-05-27T12:14:37.361" v="14"/>
          <ac:spMkLst>
            <pc:docMk/>
            <pc:sldMk cId="1698518171" sldId="284"/>
            <ac:spMk id="3" creationId="{D1A78DB4-7291-2183-27A6-9079E837B2D5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4:37.361" v="13"/>
          <ac:spMkLst>
            <pc:docMk/>
            <pc:sldMk cId="1698518171" sldId="284"/>
            <ac:spMk id="8" creationId="{EB7916DD-FF7F-5096-6906-2F7869DD1F45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4:37.361" v="13"/>
          <ac:spMkLst>
            <pc:docMk/>
            <pc:sldMk cId="1698518171" sldId="284"/>
            <ac:spMk id="10" creationId="{3012A917-41A5-DBA5-0DC3-A6E27D42BC17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4:37.361" v="13"/>
          <ac:spMkLst>
            <pc:docMk/>
            <pc:sldMk cId="1698518171" sldId="284"/>
            <ac:spMk id="12" creationId="{B1FA2853-BABA-913F-3D77-FC58330CE74B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5:11.815" v="22"/>
          <ac:spMkLst>
            <pc:docMk/>
            <pc:sldMk cId="1698518171" sldId="284"/>
            <ac:spMk id="14" creationId="{98C9564B-2252-0CA4-00C6-D0C05D130589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5:11.815" v="22"/>
          <ac:spMkLst>
            <pc:docMk/>
            <pc:sldMk cId="1698518171" sldId="284"/>
            <ac:spMk id="15" creationId="{C59EA402-44D6-12C2-55E6-C7EE3F58DA40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5:08.518" v="19"/>
          <ac:spMkLst>
            <pc:docMk/>
            <pc:sldMk cId="1698518171" sldId="284"/>
            <ac:spMk id="20" creationId="{B1B5F733-17C5-4EFC-0D1C-91024745B0F5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5:08.518" v="19"/>
          <ac:spMkLst>
            <pc:docMk/>
            <pc:sldMk cId="1698518171" sldId="284"/>
            <ac:spMk id="22" creationId="{ED70F03D-08D8-3701-4D4B-A0FFF9A50350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5:11.815" v="21"/>
          <ac:spMkLst>
            <pc:docMk/>
            <pc:sldMk cId="1698518171" sldId="284"/>
            <ac:spMk id="24" creationId="{5FBC7C00-92D9-E3A8-0A6F-6506087A78A4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5:11.815" v="21"/>
          <ac:spMkLst>
            <pc:docMk/>
            <pc:sldMk cId="1698518171" sldId="284"/>
            <ac:spMk id="25" creationId="{7EC43295-0C8D-A8AB-BE04-CF05B61AB396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7:55.911" v="29"/>
          <ac:spMkLst>
            <pc:docMk/>
            <pc:sldMk cId="1698518171" sldId="284"/>
            <ac:spMk id="27" creationId="{B1B5F733-17C5-4EFC-0D1C-91024745B0F5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7:55.911" v="29"/>
          <ac:spMkLst>
            <pc:docMk/>
            <pc:sldMk cId="1698518171" sldId="284"/>
            <ac:spMk id="28" creationId="{ED70F03D-08D8-3701-4D4B-A0FFF9A50350}"/>
          </ac:spMkLst>
        </pc:spChg>
        <pc:spChg chg="add del">
          <ac:chgData name="Alessandro Cucco" userId="S::alessandro.cucco1@studenti.unimi.it::6409f29b-f1a6-4809-9518-f1ec8d94c1c0" providerId="AD" clId="Web-{D80AA74E-37B2-51AB-5196-29D6B5C16F84}" dt="2022-05-27T12:17:50.301" v="26"/>
          <ac:spMkLst>
            <pc:docMk/>
            <pc:sldMk cId="1698518171" sldId="284"/>
            <ac:spMk id="33" creationId="{8E01E5E8-C9F9-54D1-C315-5FD9D58885B6}"/>
          </ac:spMkLst>
        </pc:spChg>
        <pc:spChg chg="add del">
          <ac:chgData name="Alessandro Cucco" userId="S::alessandro.cucco1@studenti.unimi.it::6409f29b-f1a6-4809-9518-f1ec8d94c1c0" providerId="AD" clId="Web-{D80AA74E-37B2-51AB-5196-29D6B5C16F84}" dt="2022-05-27T12:17:50.301" v="26"/>
          <ac:spMkLst>
            <pc:docMk/>
            <pc:sldMk cId="1698518171" sldId="284"/>
            <ac:spMk id="35" creationId="{CB0D83A6-48E1-9571-307C-D782F6A6E505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7:55.911" v="28"/>
          <ac:spMkLst>
            <pc:docMk/>
            <pc:sldMk cId="1698518171" sldId="284"/>
            <ac:spMk id="37" creationId="{C13730D8-D0C5-645F-3FC1-9EAE14789224}"/>
          </ac:spMkLst>
        </pc:spChg>
        <pc:spChg chg="add del mod">
          <ac:chgData name="Alessandro Cucco" userId="S::alessandro.cucco1@studenti.unimi.it::6409f29b-f1a6-4809-9518-f1ec8d94c1c0" providerId="AD" clId="Web-{D80AA74E-37B2-51AB-5196-29D6B5C16F84}" dt="2022-05-27T12:17:55.911" v="28"/>
          <ac:spMkLst>
            <pc:docMk/>
            <pc:sldMk cId="1698518171" sldId="284"/>
            <ac:spMk id="38" creationId="{656F11A0-FE3F-93E2-4386-B72177F0D01A}"/>
          </ac:spMkLst>
        </pc:spChg>
        <pc:spChg chg="add mod">
          <ac:chgData name="Alessandro Cucco" userId="S::alessandro.cucco1@studenti.unimi.it::6409f29b-f1a6-4809-9518-f1ec8d94c1c0" providerId="AD" clId="Web-{D80AA74E-37B2-51AB-5196-29D6B5C16F84}" dt="2022-05-27T14:55:28.841" v="155" actId="20577"/>
          <ac:spMkLst>
            <pc:docMk/>
            <pc:sldMk cId="1698518171" sldId="284"/>
            <ac:spMk id="40" creationId="{8E01E5E8-C9F9-54D1-C315-5FD9D58885B6}"/>
          </ac:spMkLst>
        </pc:spChg>
        <pc:spChg chg="add del">
          <ac:chgData name="Alessandro Cucco" userId="S::alessandro.cucco1@studenti.unimi.it::6409f29b-f1a6-4809-9518-f1ec8d94c1c0" providerId="AD" clId="Web-{D80AA74E-37B2-51AB-5196-29D6B5C16F84}" dt="2022-05-27T12:17:58.942" v="30"/>
          <ac:spMkLst>
            <pc:docMk/>
            <pc:sldMk cId="1698518171" sldId="284"/>
            <ac:spMk id="41" creationId="{CB0D83A6-48E1-9571-307C-D782F6A6E505}"/>
          </ac:spMkLst>
        </pc:spChg>
        <pc:picChg chg="add del mod">
          <ac:chgData name="Alessandro Cucco" userId="S::alessandro.cucco1@studenti.unimi.it::6409f29b-f1a6-4809-9518-f1ec8d94c1c0" providerId="AD" clId="Web-{D80AA74E-37B2-51AB-5196-29D6B5C16F84}" dt="2022-05-27T12:15:44.315" v="23"/>
          <ac:picMkLst>
            <pc:docMk/>
            <pc:sldMk cId="1698518171" sldId="284"/>
            <ac:picMk id="4" creationId="{69716EA5-6D3D-69CD-1C4A-8AB56CDEE745}"/>
          </ac:picMkLst>
        </pc:picChg>
        <pc:picChg chg="add mod">
          <ac:chgData name="Alessandro Cucco" userId="S::alessandro.cucco1@studenti.unimi.it::6409f29b-f1a6-4809-9518-f1ec8d94c1c0" providerId="AD" clId="Web-{D80AA74E-37B2-51AB-5196-29D6B5C16F84}" dt="2022-05-27T12:17:55.911" v="29"/>
          <ac:picMkLst>
            <pc:docMk/>
            <pc:sldMk cId="1698518171" sldId="284"/>
            <ac:picMk id="5" creationId="{AE39C492-D9C0-1431-CE10-D6A543E7F332}"/>
          </ac:picMkLst>
        </pc:picChg>
      </pc:sldChg>
    </pc:docChg>
  </pc:docChgLst>
  <pc:docChgLst>
    <pc:chgData name="Alessandro Cucco" userId="S::alessandro.cucco1@studenti.unimi.it::6409f29b-f1a6-4809-9518-f1ec8d94c1c0" providerId="AD" clId="Web-{2DC1873D-D108-031A-D7C1-EC3BCDD9C502}"/>
    <pc:docChg chg="modSld">
      <pc:chgData name="Alessandro Cucco" userId="S::alessandro.cucco1@studenti.unimi.it::6409f29b-f1a6-4809-9518-f1ec8d94c1c0" providerId="AD" clId="Web-{2DC1873D-D108-031A-D7C1-EC3BCDD9C502}" dt="2022-05-28T08:45:37.994" v="270" actId="1076"/>
      <pc:docMkLst>
        <pc:docMk/>
      </pc:docMkLst>
      <pc:sldChg chg="modSp">
        <pc:chgData name="Alessandro Cucco" userId="S::alessandro.cucco1@studenti.unimi.it::6409f29b-f1a6-4809-9518-f1ec8d94c1c0" providerId="AD" clId="Web-{2DC1873D-D108-031A-D7C1-EC3BCDD9C502}" dt="2022-05-28T06:31:05.605" v="51" actId="14100"/>
        <pc:sldMkLst>
          <pc:docMk/>
          <pc:sldMk cId="3501347425" sldId="260"/>
        </pc:sldMkLst>
        <pc:spChg chg="mod">
          <ac:chgData name="Alessandro Cucco" userId="S::alessandro.cucco1@studenti.unimi.it::6409f29b-f1a6-4809-9518-f1ec8d94c1c0" providerId="AD" clId="Web-{2DC1873D-D108-031A-D7C1-EC3BCDD9C502}" dt="2022-05-28T06:29:53.135" v="25" actId="14100"/>
          <ac:spMkLst>
            <pc:docMk/>
            <pc:sldMk cId="3501347425" sldId="260"/>
            <ac:spMk id="2" creationId="{0F87E73C-2B1A-4602-BFBE-CFE1E55D9B38}"/>
          </ac:spMkLst>
        </pc:spChg>
        <pc:spChg chg="mod">
          <ac:chgData name="Alessandro Cucco" userId="S::alessandro.cucco1@studenti.unimi.it::6409f29b-f1a6-4809-9518-f1ec8d94c1c0" providerId="AD" clId="Web-{2DC1873D-D108-031A-D7C1-EC3BCDD9C502}" dt="2022-05-28T06:31:05.605" v="51" actId="14100"/>
          <ac:spMkLst>
            <pc:docMk/>
            <pc:sldMk cId="3501347425" sldId="260"/>
            <ac:spMk id="3" creationId="{A9CB511D-EA45-4336-847C-1252667143B5}"/>
          </ac:spMkLst>
        </pc:spChg>
      </pc:sldChg>
      <pc:sldChg chg="modSp">
        <pc:chgData name="Alessandro Cucco" userId="S::alessandro.cucco1@studenti.unimi.it::6409f29b-f1a6-4809-9518-f1ec8d94c1c0" providerId="AD" clId="Web-{2DC1873D-D108-031A-D7C1-EC3BCDD9C502}" dt="2022-05-28T06:26:37.756" v="16" actId="20577"/>
        <pc:sldMkLst>
          <pc:docMk/>
          <pc:sldMk cId="2655613403" sldId="273"/>
        </pc:sldMkLst>
        <pc:spChg chg="mod">
          <ac:chgData name="Alessandro Cucco" userId="S::alessandro.cucco1@studenti.unimi.it::6409f29b-f1a6-4809-9518-f1ec8d94c1c0" providerId="AD" clId="Web-{2DC1873D-D108-031A-D7C1-EC3BCDD9C502}" dt="2022-05-28T06:26:37.756" v="16" actId="20577"/>
          <ac:spMkLst>
            <pc:docMk/>
            <pc:sldMk cId="2655613403" sldId="273"/>
            <ac:spMk id="2" creationId="{0031FE06-6BEB-411C-1895-0B74A010D618}"/>
          </ac:spMkLst>
        </pc:spChg>
      </pc:sldChg>
      <pc:sldChg chg="modSp">
        <pc:chgData name="Alessandro Cucco" userId="S::alessandro.cucco1@studenti.unimi.it::6409f29b-f1a6-4809-9518-f1ec8d94c1c0" providerId="AD" clId="Web-{2DC1873D-D108-031A-D7C1-EC3BCDD9C502}" dt="2022-05-28T06:44:11.643" v="102" actId="1076"/>
        <pc:sldMkLst>
          <pc:docMk/>
          <pc:sldMk cId="1619916587" sldId="275"/>
        </pc:sldMkLst>
        <pc:spChg chg="mod">
          <ac:chgData name="Alessandro Cucco" userId="S::alessandro.cucco1@studenti.unimi.it::6409f29b-f1a6-4809-9518-f1ec8d94c1c0" providerId="AD" clId="Web-{2DC1873D-D108-031A-D7C1-EC3BCDD9C502}" dt="2022-05-28T06:43:51.284" v="98" actId="20577"/>
          <ac:spMkLst>
            <pc:docMk/>
            <pc:sldMk cId="1619916587" sldId="275"/>
            <ac:spMk id="2" creationId="{E3BB141A-9B51-A66F-3E4B-72A8BFD2E1E0}"/>
          </ac:spMkLst>
        </pc:spChg>
        <pc:picChg chg="mod">
          <ac:chgData name="Alessandro Cucco" userId="S::alessandro.cucco1@studenti.unimi.it::6409f29b-f1a6-4809-9518-f1ec8d94c1c0" providerId="AD" clId="Web-{2DC1873D-D108-031A-D7C1-EC3BCDD9C502}" dt="2022-05-28T06:44:11.643" v="102" actId="1076"/>
          <ac:picMkLst>
            <pc:docMk/>
            <pc:sldMk cId="1619916587" sldId="275"/>
            <ac:picMk id="7" creationId="{B2F5304F-50B6-12AD-CFAE-3D4A96084E5F}"/>
          </ac:picMkLst>
        </pc:picChg>
      </pc:sldChg>
      <pc:sldChg chg="modSp">
        <pc:chgData name="Alessandro Cucco" userId="S::alessandro.cucco1@studenti.unimi.it::6409f29b-f1a6-4809-9518-f1ec8d94c1c0" providerId="AD" clId="Web-{2DC1873D-D108-031A-D7C1-EC3BCDD9C502}" dt="2022-05-28T07:06:36.362" v="106" actId="1076"/>
        <pc:sldMkLst>
          <pc:docMk/>
          <pc:sldMk cId="241169863" sldId="280"/>
        </pc:sldMkLst>
        <pc:spChg chg="mod">
          <ac:chgData name="Alessandro Cucco" userId="S::alessandro.cucco1@studenti.unimi.it::6409f29b-f1a6-4809-9518-f1ec8d94c1c0" providerId="AD" clId="Web-{2DC1873D-D108-031A-D7C1-EC3BCDD9C502}" dt="2022-05-28T06:43:35.471" v="93" actId="20577"/>
          <ac:spMkLst>
            <pc:docMk/>
            <pc:sldMk cId="241169863" sldId="280"/>
            <ac:spMk id="2" creationId="{86D6A235-E5F1-CB5E-79F4-E6EDFF58098C}"/>
          </ac:spMkLst>
        </pc:spChg>
        <pc:picChg chg="mod">
          <ac:chgData name="Alessandro Cucco" userId="S::alessandro.cucco1@studenti.unimi.it::6409f29b-f1a6-4809-9518-f1ec8d94c1c0" providerId="AD" clId="Web-{2DC1873D-D108-031A-D7C1-EC3BCDD9C502}" dt="2022-05-28T07:06:36.362" v="106" actId="1076"/>
          <ac:picMkLst>
            <pc:docMk/>
            <pc:sldMk cId="241169863" sldId="280"/>
            <ac:picMk id="4" creationId="{3756AF79-BA26-9B67-5B9D-0C9CE89AB806}"/>
          </ac:picMkLst>
        </pc:picChg>
      </pc:sldChg>
      <pc:sldChg chg="addSp delSp modSp">
        <pc:chgData name="Alessandro Cucco" userId="S::alessandro.cucco1@studenti.unimi.it::6409f29b-f1a6-4809-9518-f1ec8d94c1c0" providerId="AD" clId="Web-{2DC1873D-D108-031A-D7C1-EC3BCDD9C502}" dt="2022-05-28T08:45:37.994" v="270" actId="1076"/>
        <pc:sldMkLst>
          <pc:docMk/>
          <pc:sldMk cId="2323490939" sldId="285"/>
        </pc:sldMkLst>
        <pc:spChg chg="mod">
          <ac:chgData name="Alessandro Cucco" userId="S::alessandro.cucco1@studenti.unimi.it::6409f29b-f1a6-4809-9518-f1ec8d94c1c0" providerId="AD" clId="Web-{2DC1873D-D108-031A-D7C1-EC3BCDD9C502}" dt="2022-05-28T08:43:52.815" v="224" actId="20577"/>
          <ac:spMkLst>
            <pc:docMk/>
            <pc:sldMk cId="2323490939" sldId="285"/>
            <ac:spMk id="2" creationId="{ABA018FC-B7D6-C6C4-E844-F2CD722B7A0C}"/>
          </ac:spMkLst>
        </pc:spChg>
        <pc:spChg chg="del">
          <ac:chgData name="Alessandro Cucco" userId="S::alessandro.cucco1@studenti.unimi.it::6409f29b-f1a6-4809-9518-f1ec8d94c1c0" providerId="AD" clId="Web-{2DC1873D-D108-031A-D7C1-EC3BCDD9C502}" dt="2022-05-28T08:37:27.977" v="107"/>
          <ac:spMkLst>
            <pc:docMk/>
            <pc:sldMk cId="2323490939" sldId="285"/>
            <ac:spMk id="8" creationId="{60E3F390-B18D-24C4-F9D5-E9832D16EE0D}"/>
          </ac:spMkLst>
        </pc:spChg>
        <pc:spChg chg="add del mod">
          <ac:chgData name="Alessandro Cucco" userId="S::alessandro.cucco1@studenti.unimi.it::6409f29b-f1a6-4809-9518-f1ec8d94c1c0" providerId="AD" clId="Web-{2DC1873D-D108-031A-D7C1-EC3BCDD9C502}" dt="2022-05-28T08:38:44.888" v="118"/>
          <ac:spMkLst>
            <pc:docMk/>
            <pc:sldMk cId="2323490939" sldId="285"/>
            <ac:spMk id="10" creationId="{334B1214-C2E8-6421-2325-BC12F4FA7A96}"/>
          </ac:spMkLst>
        </pc:spChg>
        <pc:spChg chg="add del mod">
          <ac:chgData name="Alessandro Cucco" userId="S::alessandro.cucco1@studenti.unimi.it::6409f29b-f1a6-4809-9518-f1ec8d94c1c0" providerId="AD" clId="Web-{2DC1873D-D108-031A-D7C1-EC3BCDD9C502}" dt="2022-05-28T08:40:25.284" v="128"/>
          <ac:spMkLst>
            <pc:docMk/>
            <pc:sldMk cId="2323490939" sldId="285"/>
            <ac:spMk id="15" creationId="{0B5F1A45-200B-22D1-70AB-1C510AC6C99F}"/>
          </ac:spMkLst>
        </pc:spChg>
        <pc:spChg chg="add mod">
          <ac:chgData name="Alessandro Cucco" userId="S::alessandro.cucco1@studenti.unimi.it::6409f29b-f1a6-4809-9518-f1ec8d94c1c0" providerId="AD" clId="Web-{2DC1873D-D108-031A-D7C1-EC3BCDD9C502}" dt="2022-05-28T08:43:31.455" v="202" actId="1076"/>
          <ac:spMkLst>
            <pc:docMk/>
            <pc:sldMk cId="2323490939" sldId="285"/>
            <ac:spMk id="18" creationId="{998AEA1D-5EA6-4CF3-6255-11EC9A12D2BB}"/>
          </ac:spMkLst>
        </pc:spChg>
        <pc:picChg chg="add del mod ord">
          <ac:chgData name="Alessandro Cucco" userId="S::alessandro.cucco1@studenti.unimi.it::6409f29b-f1a6-4809-9518-f1ec8d94c1c0" providerId="AD" clId="Web-{2DC1873D-D108-031A-D7C1-EC3BCDD9C502}" dt="2022-05-28T08:38:11.823" v="117"/>
          <ac:picMkLst>
            <pc:docMk/>
            <pc:sldMk cId="2323490939" sldId="285"/>
            <ac:picMk id="5" creationId="{0616B6FB-CBA2-8C09-2872-3D347D3EFBE6}"/>
          </ac:picMkLst>
        </pc:picChg>
        <pc:picChg chg="add del mod">
          <ac:chgData name="Alessandro Cucco" userId="S::alessandro.cucco1@studenti.unimi.it::6409f29b-f1a6-4809-9518-f1ec8d94c1c0" providerId="AD" clId="Web-{2DC1873D-D108-031A-D7C1-EC3BCDD9C502}" dt="2022-05-28T08:38:11.307" v="116"/>
          <ac:picMkLst>
            <pc:docMk/>
            <pc:sldMk cId="2323490939" sldId="285"/>
            <ac:picMk id="7" creationId="{F6A2CE86-885E-7B34-EA37-1641F1DF8708}"/>
          </ac:picMkLst>
        </pc:picChg>
        <pc:picChg chg="add del mod ord">
          <ac:chgData name="Alessandro Cucco" userId="S::alessandro.cucco1@studenti.unimi.it::6409f29b-f1a6-4809-9518-f1ec8d94c1c0" providerId="AD" clId="Web-{2DC1873D-D108-031A-D7C1-EC3BCDD9C502}" dt="2022-05-28T08:40:12.502" v="127"/>
          <ac:picMkLst>
            <pc:docMk/>
            <pc:sldMk cId="2323490939" sldId="285"/>
            <ac:picMk id="11" creationId="{A8D29B99-B3F5-32F0-753A-1036615EBF57}"/>
          </ac:picMkLst>
        </pc:picChg>
        <pc:picChg chg="add del mod">
          <ac:chgData name="Alessandro Cucco" userId="S::alessandro.cucco1@studenti.unimi.it::6409f29b-f1a6-4809-9518-f1ec8d94c1c0" providerId="AD" clId="Web-{2DC1873D-D108-031A-D7C1-EC3BCDD9C502}" dt="2022-05-28T08:38:50.997" v="122"/>
          <ac:picMkLst>
            <pc:docMk/>
            <pc:sldMk cId="2323490939" sldId="285"/>
            <ac:picMk id="12" creationId="{16626B47-3104-EBC9-BE6D-8A87301D6B50}"/>
          </ac:picMkLst>
        </pc:picChg>
        <pc:picChg chg="add del mod">
          <ac:chgData name="Alessandro Cucco" userId="S::alessandro.cucco1@studenti.unimi.it::6409f29b-f1a6-4809-9518-f1ec8d94c1c0" providerId="AD" clId="Web-{2DC1873D-D108-031A-D7C1-EC3BCDD9C502}" dt="2022-05-28T08:39:26.140" v="126"/>
          <ac:picMkLst>
            <pc:docMk/>
            <pc:sldMk cId="2323490939" sldId="285"/>
            <ac:picMk id="13" creationId="{BF68D2FD-22E1-914C-A443-0B096C5249C1}"/>
          </ac:picMkLst>
        </pc:picChg>
        <pc:picChg chg="add mod ord">
          <ac:chgData name="Alessandro Cucco" userId="S::alessandro.cucco1@studenti.unimi.it::6409f29b-f1a6-4809-9518-f1ec8d94c1c0" providerId="AD" clId="Web-{2DC1873D-D108-031A-D7C1-EC3BCDD9C502}" dt="2022-05-28T08:45:37.197" v="269" actId="1076"/>
          <ac:picMkLst>
            <pc:docMk/>
            <pc:sldMk cId="2323490939" sldId="285"/>
            <ac:picMk id="16" creationId="{F1F7C6E7-C11D-7EBD-87E5-FAB87A5891AB}"/>
          </ac:picMkLst>
        </pc:picChg>
        <pc:picChg chg="add mod">
          <ac:chgData name="Alessandro Cucco" userId="S::alessandro.cucco1@studenti.unimi.it::6409f29b-f1a6-4809-9518-f1ec8d94c1c0" providerId="AD" clId="Web-{2DC1873D-D108-031A-D7C1-EC3BCDD9C502}" dt="2022-05-28T08:45:37.994" v="270" actId="1076"/>
          <ac:picMkLst>
            <pc:docMk/>
            <pc:sldMk cId="2323490939" sldId="285"/>
            <ac:picMk id="17" creationId="{9EEEDE55-C3EC-4F17-3673-BB80B0EE6457}"/>
          </ac:picMkLst>
        </pc:picChg>
      </pc:sldChg>
      <pc:sldChg chg="addSp delSp modSp">
        <pc:chgData name="Alessandro Cucco" userId="S::alessandro.cucco1@studenti.unimi.it::6409f29b-f1a6-4809-9518-f1ec8d94c1c0" providerId="AD" clId="Web-{2DC1873D-D108-031A-D7C1-EC3BCDD9C502}" dt="2022-05-28T08:45:33.931" v="268" actId="1076"/>
        <pc:sldMkLst>
          <pc:docMk/>
          <pc:sldMk cId="2126222515" sldId="286"/>
        </pc:sldMkLst>
        <pc:spChg chg="mod">
          <ac:chgData name="Alessandro Cucco" userId="S::alessandro.cucco1@studenti.unimi.it::6409f29b-f1a6-4809-9518-f1ec8d94c1c0" providerId="AD" clId="Web-{2DC1873D-D108-031A-D7C1-EC3BCDD9C502}" dt="2022-05-28T08:44:18.629" v="250" actId="20577"/>
          <ac:spMkLst>
            <pc:docMk/>
            <pc:sldMk cId="2126222515" sldId="286"/>
            <ac:spMk id="2" creationId="{BAFEEA6F-4BF5-F6D2-D875-31FD7E7BA150}"/>
          </ac:spMkLst>
        </pc:spChg>
        <pc:spChg chg="del">
          <ac:chgData name="Alessandro Cucco" userId="S::alessandro.cucco1@studenti.unimi.it::6409f29b-f1a6-4809-9518-f1ec8d94c1c0" providerId="AD" clId="Web-{2DC1873D-D108-031A-D7C1-EC3BCDD9C502}" dt="2022-05-28T08:41:13.287" v="142"/>
          <ac:spMkLst>
            <pc:docMk/>
            <pc:sldMk cId="2126222515" sldId="286"/>
            <ac:spMk id="3" creationId="{C94BCB09-4087-627D-74E5-DD28C0A0A03F}"/>
          </ac:spMkLst>
        </pc:spChg>
        <pc:spChg chg="add mod">
          <ac:chgData name="Alessandro Cucco" userId="S::alessandro.cucco1@studenti.unimi.it::6409f29b-f1a6-4809-9518-f1ec8d94c1c0" providerId="AD" clId="Web-{2DC1873D-D108-031A-D7C1-EC3BCDD9C502}" dt="2022-05-28T08:43:08.344" v="191" actId="1076"/>
          <ac:spMkLst>
            <pc:docMk/>
            <pc:sldMk cId="2126222515" sldId="286"/>
            <ac:spMk id="6" creationId="{E3E67958-1A01-D975-C1F5-1D4C64BF9F51}"/>
          </ac:spMkLst>
        </pc:spChg>
        <pc:spChg chg="add mod">
          <ac:chgData name="Alessandro Cucco" userId="S::alessandro.cucco1@studenti.unimi.it::6409f29b-f1a6-4809-9518-f1ec8d94c1c0" providerId="AD" clId="Web-{2DC1873D-D108-031A-D7C1-EC3BCDD9C502}" dt="2022-05-28T08:45:22.086" v="263" actId="1076"/>
          <ac:spMkLst>
            <pc:docMk/>
            <pc:sldMk cId="2126222515" sldId="286"/>
            <ac:spMk id="7" creationId="{8988B13A-CC4F-D990-EDCB-142D1775D25A}"/>
          </ac:spMkLst>
        </pc:spChg>
        <pc:picChg chg="add mod ord">
          <ac:chgData name="Alessandro Cucco" userId="S::alessandro.cucco1@studenti.unimi.it::6409f29b-f1a6-4809-9518-f1ec8d94c1c0" providerId="AD" clId="Web-{2DC1873D-D108-031A-D7C1-EC3BCDD9C502}" dt="2022-05-28T08:45:32.618" v="267" actId="1076"/>
          <ac:picMkLst>
            <pc:docMk/>
            <pc:sldMk cId="2126222515" sldId="286"/>
            <ac:picMk id="4" creationId="{50A2F53D-A774-90E8-AEEE-101F720DDB63}"/>
          </ac:picMkLst>
        </pc:picChg>
        <pc:picChg chg="add mod">
          <ac:chgData name="Alessandro Cucco" userId="S::alessandro.cucco1@studenti.unimi.it::6409f29b-f1a6-4809-9518-f1ec8d94c1c0" providerId="AD" clId="Web-{2DC1873D-D108-031A-D7C1-EC3BCDD9C502}" dt="2022-05-28T08:45:33.931" v="268" actId="1076"/>
          <ac:picMkLst>
            <pc:docMk/>
            <pc:sldMk cId="2126222515" sldId="286"/>
            <ac:picMk id="5" creationId="{DE024D97-FC2E-5856-F5A1-B39990FC3A80}"/>
          </ac:picMkLst>
        </pc:picChg>
      </pc:sldChg>
    </pc:docChg>
  </pc:docChgLst>
  <pc:docChgLst>
    <pc:chgData name="Alessandro Cucco" userId="S::alessandro.cucco1@studenti.unimi.it::6409f29b-f1a6-4809-9518-f1ec8d94c1c0" providerId="AD" clId="Web-{B518F71F-FDE2-F87A-8FC9-E8F142064B88}"/>
    <pc:docChg chg="delSld modSld">
      <pc:chgData name="Alessandro Cucco" userId="S::alessandro.cucco1@studenti.unimi.it::6409f29b-f1a6-4809-9518-f1ec8d94c1c0" providerId="AD" clId="Web-{B518F71F-FDE2-F87A-8FC9-E8F142064B88}" dt="2022-05-28T13:26:58.910" v="17"/>
      <pc:docMkLst>
        <pc:docMk/>
      </pc:docMkLst>
      <pc:sldChg chg="modSp del">
        <pc:chgData name="Alessandro Cucco" userId="S::alessandro.cucco1@studenti.unimi.it::6409f29b-f1a6-4809-9518-f1ec8d94c1c0" providerId="AD" clId="Web-{B518F71F-FDE2-F87A-8FC9-E8F142064B88}" dt="2022-05-28T13:26:58.910" v="17"/>
        <pc:sldMkLst>
          <pc:docMk/>
          <pc:sldMk cId="3774413017" sldId="278"/>
        </pc:sldMkLst>
        <pc:spChg chg="mod">
          <ac:chgData name="Alessandro Cucco" userId="S::alessandro.cucco1@studenti.unimi.it::6409f29b-f1a6-4809-9518-f1ec8d94c1c0" providerId="AD" clId="Web-{B518F71F-FDE2-F87A-8FC9-E8F142064B88}" dt="2022-05-28T10:45:16.225" v="16" actId="20577"/>
          <ac:spMkLst>
            <pc:docMk/>
            <pc:sldMk cId="3774413017" sldId="278"/>
            <ac:spMk id="2" creationId="{9CA35B2A-52D9-8C7F-45E8-EA997BF597AF}"/>
          </ac:spMkLst>
        </pc:spChg>
      </pc:sldChg>
    </pc:docChg>
  </pc:docChgLst>
  <pc:docChgLst>
    <pc:chgData name="Alessandro Cucco" userId="S::alessandro.cucco1@studenti.unimi.it::6409f29b-f1a6-4809-9518-f1ec8d94c1c0" providerId="AD" clId="Web-{3244C47A-0E96-0B09-376D-F4813CE818DE}"/>
    <pc:docChg chg="delSld modSld">
      <pc:chgData name="Alessandro Cucco" userId="S::alessandro.cucco1@studenti.unimi.it::6409f29b-f1a6-4809-9518-f1ec8d94c1c0" providerId="AD" clId="Web-{3244C47A-0E96-0B09-376D-F4813CE818DE}" dt="2022-05-26T16:58:34.095" v="116" actId="20577"/>
      <pc:docMkLst>
        <pc:docMk/>
      </pc:docMkLst>
      <pc:sldChg chg="del">
        <pc:chgData name="Alessandro Cucco" userId="S::alessandro.cucco1@studenti.unimi.it::6409f29b-f1a6-4809-9518-f1ec8d94c1c0" providerId="AD" clId="Web-{3244C47A-0E96-0B09-376D-F4813CE818DE}" dt="2022-05-26T16:55:42.107" v="30"/>
        <pc:sldMkLst>
          <pc:docMk/>
          <pc:sldMk cId="3026656627" sldId="263"/>
        </pc:sldMkLst>
      </pc:sldChg>
      <pc:sldChg chg="addSp modSp mod modClrScheme chgLayout">
        <pc:chgData name="Alessandro Cucco" userId="S::alessandro.cucco1@studenti.unimi.it::6409f29b-f1a6-4809-9518-f1ec8d94c1c0" providerId="AD" clId="Web-{3244C47A-0E96-0B09-376D-F4813CE818DE}" dt="2022-05-26T16:58:34.095" v="116" actId="20577"/>
        <pc:sldMkLst>
          <pc:docMk/>
          <pc:sldMk cId="3362179408" sldId="264"/>
        </pc:sldMkLst>
        <pc:spChg chg="mod">
          <ac:chgData name="Alessandro Cucco" userId="S::alessandro.cucco1@studenti.unimi.it::6409f29b-f1a6-4809-9518-f1ec8d94c1c0" providerId="AD" clId="Web-{3244C47A-0E96-0B09-376D-F4813CE818DE}" dt="2022-05-26T16:57:19.828" v="89" actId="20577"/>
          <ac:spMkLst>
            <pc:docMk/>
            <pc:sldMk cId="3362179408" sldId="264"/>
            <ac:spMk id="2" creationId="{91026C81-DBDC-501B-8FC9-272A85B09CF0}"/>
          </ac:spMkLst>
        </pc:spChg>
        <pc:spChg chg="mod ord">
          <ac:chgData name="Alessandro Cucco" userId="S::alessandro.cucco1@studenti.unimi.it::6409f29b-f1a6-4809-9518-f1ec8d94c1c0" providerId="AD" clId="Web-{3244C47A-0E96-0B09-376D-F4813CE818DE}" dt="2022-05-26T16:58:34.095" v="116" actId="20577"/>
          <ac:spMkLst>
            <pc:docMk/>
            <pc:sldMk cId="3362179408" sldId="264"/>
            <ac:spMk id="4" creationId="{02D77EB9-4A8C-47F7-A72D-ADDAA382DE64}"/>
          </ac:spMkLst>
        </pc:spChg>
        <pc:picChg chg="add mod">
          <ac:chgData name="Alessandro Cucco" userId="S::alessandro.cucco1@studenti.unimi.it::6409f29b-f1a6-4809-9518-f1ec8d94c1c0" providerId="AD" clId="Web-{3244C47A-0E96-0B09-376D-F4813CE818DE}" dt="2022-05-26T16:53:28.963" v="25" actId="14100"/>
          <ac:picMkLst>
            <pc:docMk/>
            <pc:sldMk cId="3362179408" sldId="264"/>
            <ac:picMk id="3" creationId="{7F3014E3-EE3B-AE3C-5827-441620770397}"/>
          </ac:picMkLst>
        </pc:picChg>
      </pc:sldChg>
      <pc:sldChg chg="modSp">
        <pc:chgData name="Alessandro Cucco" userId="S::alessandro.cucco1@studenti.unimi.it::6409f29b-f1a6-4809-9518-f1ec8d94c1c0" providerId="AD" clId="Web-{3244C47A-0E96-0B09-376D-F4813CE818DE}" dt="2022-05-26T16:57:43.437" v="114" actId="20577"/>
        <pc:sldMkLst>
          <pc:docMk/>
          <pc:sldMk cId="1716525717" sldId="265"/>
        </pc:sldMkLst>
        <pc:spChg chg="mod">
          <ac:chgData name="Alessandro Cucco" userId="S::alessandro.cucco1@studenti.unimi.it::6409f29b-f1a6-4809-9518-f1ec8d94c1c0" providerId="AD" clId="Web-{3244C47A-0E96-0B09-376D-F4813CE818DE}" dt="2022-05-26T16:57:43.437" v="114" actId="20577"/>
          <ac:spMkLst>
            <pc:docMk/>
            <pc:sldMk cId="1716525717" sldId="265"/>
            <ac:spMk id="2" creationId="{EFF8CC26-8EDE-A85D-5D6E-04E78BF53F14}"/>
          </ac:spMkLst>
        </pc:spChg>
        <pc:picChg chg="mod">
          <ac:chgData name="Alessandro Cucco" userId="S::alessandro.cucco1@studenti.unimi.it::6409f29b-f1a6-4809-9518-f1ec8d94c1c0" providerId="AD" clId="Web-{3244C47A-0E96-0B09-376D-F4813CE818DE}" dt="2022-05-26T16:57:27.109" v="90" actId="14100"/>
          <ac:picMkLst>
            <pc:docMk/>
            <pc:sldMk cId="1716525717" sldId="265"/>
            <ac:picMk id="5" creationId="{E5FF18F3-CD3E-D944-8A89-BE10360791D3}"/>
          </ac:picMkLst>
        </pc:picChg>
      </pc:sldChg>
    </pc:docChg>
  </pc:docChgLst>
  <pc:docChgLst>
    <pc:chgData name="Alessandro Cucco" userId="S::alessandro.cucco1@studenti.unimi.it::6409f29b-f1a6-4809-9518-f1ec8d94c1c0" providerId="AD" clId="Web-{0D32299B-1308-68B2-6F99-39408333CE24}"/>
    <pc:docChg chg="addSld delSld modSld">
      <pc:chgData name="Alessandro Cucco" userId="S::alessandro.cucco1@studenti.unimi.it::6409f29b-f1a6-4809-9518-f1ec8d94c1c0" providerId="AD" clId="Web-{0D32299B-1308-68B2-6F99-39408333CE24}" dt="2022-05-29T08:38:23.137" v="110" actId="14100"/>
      <pc:docMkLst>
        <pc:docMk/>
      </pc:docMkLst>
      <pc:sldChg chg="addSp delSp modSp">
        <pc:chgData name="Alessandro Cucco" userId="S::alessandro.cucco1@studenti.unimi.it::6409f29b-f1a6-4809-9518-f1ec8d94c1c0" providerId="AD" clId="Web-{0D32299B-1308-68B2-6F99-39408333CE24}" dt="2022-05-29T08:38:23.137" v="110" actId="14100"/>
        <pc:sldMkLst>
          <pc:docMk/>
          <pc:sldMk cId="65372775" sldId="266"/>
        </pc:sldMkLst>
        <pc:spChg chg="del">
          <ac:chgData name="Alessandro Cucco" userId="S::alessandro.cucco1@studenti.unimi.it::6409f29b-f1a6-4809-9518-f1ec8d94c1c0" providerId="AD" clId="Web-{0D32299B-1308-68B2-6F99-39408333CE24}" dt="2022-05-29T08:38:11.434" v="105"/>
          <ac:spMkLst>
            <pc:docMk/>
            <pc:sldMk cId="65372775" sldId="266"/>
            <ac:spMk id="3" creationId="{045AB525-8F9B-E995-3B42-55DB965EAFA3}"/>
          </ac:spMkLst>
        </pc:spChg>
        <pc:spChg chg="add del mod">
          <ac:chgData name="Alessandro Cucco" userId="S::alessandro.cucco1@studenti.unimi.it::6409f29b-f1a6-4809-9518-f1ec8d94c1c0" providerId="AD" clId="Web-{0D32299B-1308-68B2-6F99-39408333CE24}" dt="2022-05-29T08:38:14.684" v="106"/>
          <ac:spMkLst>
            <pc:docMk/>
            <pc:sldMk cId="65372775" sldId="266"/>
            <ac:spMk id="8" creationId="{E4B3C610-E2AF-9292-0AAF-862FC61CAACA}"/>
          </ac:spMkLst>
        </pc:spChg>
        <pc:picChg chg="del">
          <ac:chgData name="Alessandro Cucco" userId="S::alessandro.cucco1@studenti.unimi.it::6409f29b-f1a6-4809-9518-f1ec8d94c1c0" providerId="AD" clId="Web-{0D32299B-1308-68B2-6F99-39408333CE24}" dt="2022-05-29T08:37:08.791" v="103"/>
          <ac:picMkLst>
            <pc:docMk/>
            <pc:sldMk cId="65372775" sldId="266"/>
            <ac:picMk id="4" creationId="{D7A9FA08-72B4-21AC-323D-7EEFC634501C}"/>
          </ac:picMkLst>
        </pc:picChg>
        <pc:picChg chg="add mod">
          <ac:chgData name="Alessandro Cucco" userId="S::alessandro.cucco1@studenti.unimi.it::6409f29b-f1a6-4809-9518-f1ec8d94c1c0" providerId="AD" clId="Web-{0D32299B-1308-68B2-6F99-39408333CE24}" dt="2022-05-29T08:38:23.137" v="110" actId="14100"/>
          <ac:picMkLst>
            <pc:docMk/>
            <pc:sldMk cId="65372775" sldId="266"/>
            <ac:picMk id="6" creationId="{FDDFB8F3-4A5B-A187-302C-68B68EDAD597}"/>
          </ac:picMkLst>
        </pc:picChg>
      </pc:sldChg>
      <pc:sldChg chg="addSp delSp modSp new">
        <pc:chgData name="Alessandro Cucco" userId="S::alessandro.cucco1@studenti.unimi.it::6409f29b-f1a6-4809-9518-f1ec8d94c1c0" providerId="AD" clId="Web-{0D32299B-1308-68B2-6F99-39408333CE24}" dt="2022-05-29T07:59:44.776" v="94" actId="20577"/>
        <pc:sldMkLst>
          <pc:docMk/>
          <pc:sldMk cId="1135148674" sldId="287"/>
        </pc:sldMkLst>
        <pc:spChg chg="mod">
          <ac:chgData name="Alessandro Cucco" userId="S::alessandro.cucco1@studenti.unimi.it::6409f29b-f1a6-4809-9518-f1ec8d94c1c0" providerId="AD" clId="Web-{0D32299B-1308-68B2-6F99-39408333CE24}" dt="2022-05-29T07:57:02.709" v="16" actId="20577"/>
          <ac:spMkLst>
            <pc:docMk/>
            <pc:sldMk cId="1135148674" sldId="287"/>
            <ac:spMk id="2" creationId="{9A14B3E9-5CF8-D44E-921B-DC991922087B}"/>
          </ac:spMkLst>
        </pc:spChg>
        <pc:spChg chg="del mod">
          <ac:chgData name="Alessandro Cucco" userId="S::alessandro.cucco1@studenti.unimi.it::6409f29b-f1a6-4809-9518-f1ec8d94c1c0" providerId="AD" clId="Web-{0D32299B-1308-68B2-6F99-39408333CE24}" dt="2022-05-29T07:55:57.692" v="10"/>
          <ac:spMkLst>
            <pc:docMk/>
            <pc:sldMk cId="1135148674" sldId="287"/>
            <ac:spMk id="3" creationId="{D1E2C53B-BBB7-6CBE-F0D3-A4FA637B27AC}"/>
          </ac:spMkLst>
        </pc:spChg>
        <pc:spChg chg="add mod">
          <ac:chgData name="Alessandro Cucco" userId="S::alessandro.cucco1@studenti.unimi.it::6409f29b-f1a6-4809-9518-f1ec8d94c1c0" providerId="AD" clId="Web-{0D32299B-1308-68B2-6F99-39408333CE24}" dt="2022-05-29T07:57:46.913" v="45" actId="1076"/>
          <ac:spMkLst>
            <pc:docMk/>
            <pc:sldMk cId="1135148674" sldId="287"/>
            <ac:spMk id="5" creationId="{0D0918B3-D476-93BB-86E2-BD0CD1E3AF80}"/>
          </ac:spMkLst>
        </pc:spChg>
        <pc:spChg chg="add mod">
          <ac:chgData name="Alessandro Cucco" userId="S::alessandro.cucco1@studenti.unimi.it::6409f29b-f1a6-4809-9518-f1ec8d94c1c0" providerId="AD" clId="Web-{0D32299B-1308-68B2-6F99-39408333CE24}" dt="2022-05-29T07:59:44.776" v="94" actId="20577"/>
          <ac:spMkLst>
            <pc:docMk/>
            <pc:sldMk cId="1135148674" sldId="287"/>
            <ac:spMk id="6" creationId="{083B69B7-BE8F-B255-B863-5FFAE26A2049}"/>
          </ac:spMkLst>
        </pc:spChg>
        <pc:picChg chg="add mod">
          <ac:chgData name="Alessandro Cucco" userId="S::alessandro.cucco1@studenti.unimi.it::6409f29b-f1a6-4809-9518-f1ec8d94c1c0" providerId="AD" clId="Web-{0D32299B-1308-68B2-6F99-39408333CE24}" dt="2022-05-29T07:57:06.209" v="17" actId="14100"/>
          <ac:picMkLst>
            <pc:docMk/>
            <pc:sldMk cId="1135148674" sldId="287"/>
            <ac:picMk id="4" creationId="{ABE07CD0-1F14-BE14-B689-DBFE1090D0EF}"/>
          </ac:picMkLst>
        </pc:picChg>
      </pc:sldChg>
      <pc:sldChg chg="addSp delSp modSp new mod modClrScheme chgLayout">
        <pc:chgData name="Alessandro Cucco" userId="S::alessandro.cucco1@studenti.unimi.it::6409f29b-f1a6-4809-9518-f1ec8d94c1c0" providerId="AD" clId="Web-{0D32299B-1308-68B2-6F99-39408333CE24}" dt="2022-05-29T08:18:55.324" v="102" actId="14100"/>
        <pc:sldMkLst>
          <pc:docMk/>
          <pc:sldMk cId="1831000774" sldId="288"/>
        </pc:sldMkLst>
        <pc:spChg chg="mod ord">
          <ac:chgData name="Alessandro Cucco" userId="S::alessandro.cucco1@studenti.unimi.it::6409f29b-f1a6-4809-9518-f1ec8d94c1c0" providerId="AD" clId="Web-{0D32299B-1308-68B2-6F99-39408333CE24}" dt="2022-05-29T08:18:08.369" v="99"/>
          <ac:spMkLst>
            <pc:docMk/>
            <pc:sldMk cId="1831000774" sldId="288"/>
            <ac:spMk id="2" creationId="{C1BF82A1-9766-5302-6E74-13A9400B6FBA}"/>
          </ac:spMkLst>
        </pc:spChg>
        <pc:spChg chg="del mod ord">
          <ac:chgData name="Alessandro Cucco" userId="S::alessandro.cucco1@studenti.unimi.it::6409f29b-f1a6-4809-9518-f1ec8d94c1c0" providerId="AD" clId="Web-{0D32299B-1308-68B2-6F99-39408333CE24}" dt="2022-05-29T08:18:51.683" v="100"/>
          <ac:spMkLst>
            <pc:docMk/>
            <pc:sldMk cId="1831000774" sldId="288"/>
            <ac:spMk id="3" creationId="{03F102E9-55E5-5FCC-5F10-3FD806C9DC44}"/>
          </ac:spMkLst>
        </pc:spChg>
        <pc:spChg chg="del">
          <ac:chgData name="Alessandro Cucco" userId="S::alessandro.cucco1@studenti.unimi.it::6409f29b-f1a6-4809-9518-f1ec8d94c1c0" providerId="AD" clId="Web-{0D32299B-1308-68B2-6F99-39408333CE24}" dt="2022-05-29T08:18:08.369" v="99"/>
          <ac:spMkLst>
            <pc:docMk/>
            <pc:sldMk cId="1831000774" sldId="288"/>
            <ac:spMk id="4" creationId="{A6BF31E1-889B-C2D6-E978-562EA0E31F70}"/>
          </ac:spMkLst>
        </pc:spChg>
        <pc:picChg chg="add mod ord">
          <ac:chgData name="Alessandro Cucco" userId="S::alessandro.cucco1@studenti.unimi.it::6409f29b-f1a6-4809-9518-f1ec8d94c1c0" providerId="AD" clId="Web-{0D32299B-1308-68B2-6F99-39408333CE24}" dt="2022-05-29T08:18:55.324" v="102" actId="14100"/>
          <ac:picMkLst>
            <pc:docMk/>
            <pc:sldMk cId="1831000774" sldId="288"/>
            <ac:picMk id="5" creationId="{4022B996-C4E3-25F8-03DD-1D7C5B12F05F}"/>
          </ac:picMkLst>
        </pc:picChg>
      </pc:sldChg>
      <pc:sldChg chg="delSp modSp new del mod modClrScheme chgLayout">
        <pc:chgData name="Alessandro Cucco" userId="S::alessandro.cucco1@studenti.unimi.it::6409f29b-f1a6-4809-9518-f1ec8d94c1c0" providerId="AD" clId="Web-{0D32299B-1308-68B2-6F99-39408333CE24}" dt="2022-05-29T08:13:01.986" v="97"/>
        <pc:sldMkLst>
          <pc:docMk/>
          <pc:sldMk cId="2365855777" sldId="288"/>
        </pc:sldMkLst>
        <pc:spChg chg="mod ord">
          <ac:chgData name="Alessandro Cucco" userId="S::alessandro.cucco1@studenti.unimi.it::6409f29b-f1a6-4809-9518-f1ec8d94c1c0" providerId="AD" clId="Web-{0D32299B-1308-68B2-6F99-39408333CE24}" dt="2022-05-29T08:02:42.218" v="96"/>
          <ac:spMkLst>
            <pc:docMk/>
            <pc:sldMk cId="2365855777" sldId="288"/>
            <ac:spMk id="2" creationId="{0101CB80-F917-7953-CDFE-0A809155F162}"/>
          </ac:spMkLst>
        </pc:spChg>
        <pc:spChg chg="mod ord">
          <ac:chgData name="Alessandro Cucco" userId="S::alessandro.cucco1@studenti.unimi.it::6409f29b-f1a6-4809-9518-f1ec8d94c1c0" providerId="AD" clId="Web-{0D32299B-1308-68B2-6F99-39408333CE24}" dt="2022-05-29T08:02:42.218" v="96"/>
          <ac:spMkLst>
            <pc:docMk/>
            <pc:sldMk cId="2365855777" sldId="288"/>
            <ac:spMk id="3" creationId="{F985E826-1156-7C6D-D657-671DA40C6BD2}"/>
          </ac:spMkLst>
        </pc:spChg>
        <pc:spChg chg="del">
          <ac:chgData name="Alessandro Cucco" userId="S::alessandro.cucco1@studenti.unimi.it::6409f29b-f1a6-4809-9518-f1ec8d94c1c0" providerId="AD" clId="Web-{0D32299B-1308-68B2-6F99-39408333CE24}" dt="2022-05-29T08:02:42.218" v="96"/>
          <ac:spMkLst>
            <pc:docMk/>
            <pc:sldMk cId="2365855777" sldId="288"/>
            <ac:spMk id="4" creationId="{92F9F0F5-FB84-DA5C-C7AF-4B01E1BC7D93}"/>
          </ac:spMkLst>
        </pc:spChg>
      </pc:sldChg>
    </pc:docChg>
  </pc:docChgLst>
  <pc:docChgLst>
    <pc:chgData name="Alessandro Cucco" userId="2ecb03db-47f4-449d-98cd-ec324f78dbe5" providerId="ADAL" clId="{78450331-C0D5-414E-B114-40DBF75EB14D}"/>
    <pc:docChg chg="undo custSel addSld delSld modSld">
      <pc:chgData name="Alessandro Cucco" userId="2ecb03db-47f4-449d-98cd-ec324f78dbe5" providerId="ADAL" clId="{78450331-C0D5-414E-B114-40DBF75EB14D}" dt="2022-05-26T07:57:15.314" v="1447" actId="20577"/>
      <pc:docMkLst>
        <pc:docMk/>
      </pc:docMkLst>
      <pc:sldChg chg="delSp modSp mod">
        <pc:chgData name="Alessandro Cucco" userId="2ecb03db-47f4-449d-98cd-ec324f78dbe5" providerId="ADAL" clId="{78450331-C0D5-414E-B114-40DBF75EB14D}" dt="2022-05-26T06:51:11.637" v="1153" actId="313"/>
        <pc:sldMkLst>
          <pc:docMk/>
          <pc:sldMk cId="1487700712" sldId="256"/>
        </pc:sldMkLst>
        <pc:spChg chg="mod">
          <ac:chgData name="Alessandro Cucco" userId="2ecb03db-47f4-449d-98cd-ec324f78dbe5" providerId="ADAL" clId="{78450331-C0D5-414E-B114-40DBF75EB14D}" dt="2022-05-26T06:51:11.637" v="1153" actId="313"/>
          <ac:spMkLst>
            <pc:docMk/>
            <pc:sldMk cId="1487700712" sldId="256"/>
            <ac:spMk id="2" creationId="{C02C5318-1A1E-49D0-B2E2-A4B0FA9E8A40}"/>
          </ac:spMkLst>
        </pc:spChg>
        <pc:spChg chg="del mod">
          <ac:chgData name="Alessandro Cucco" userId="2ecb03db-47f4-449d-98cd-ec324f78dbe5" providerId="ADAL" clId="{78450331-C0D5-414E-B114-40DBF75EB14D}" dt="2022-05-26T06:40:17.926" v="1119" actId="478"/>
          <ac:spMkLst>
            <pc:docMk/>
            <pc:sldMk cId="1487700712" sldId="256"/>
            <ac:spMk id="3" creationId="{48B6CF59-4E5B-494D-A2F7-97ADD01E6497}"/>
          </ac:spMkLst>
        </pc:spChg>
      </pc:sldChg>
      <pc:sldChg chg="addSp delSp modSp mod">
        <pc:chgData name="Alessandro Cucco" userId="2ecb03db-47f4-449d-98cd-ec324f78dbe5" providerId="ADAL" clId="{78450331-C0D5-414E-B114-40DBF75EB14D}" dt="2022-05-26T06:52:16.743" v="1155" actId="20577"/>
        <pc:sldMkLst>
          <pc:docMk/>
          <pc:sldMk cId="4079012401" sldId="261"/>
        </pc:sldMkLst>
        <pc:spChg chg="mod">
          <ac:chgData name="Alessandro Cucco" userId="2ecb03db-47f4-449d-98cd-ec324f78dbe5" providerId="ADAL" clId="{78450331-C0D5-414E-B114-40DBF75EB14D}" dt="2022-05-25T18:38:06.967" v="1115" actId="313"/>
          <ac:spMkLst>
            <pc:docMk/>
            <pc:sldMk cId="4079012401" sldId="261"/>
            <ac:spMk id="2" creationId="{7A54A0E2-7427-B399-F216-044667FCB8D3}"/>
          </ac:spMkLst>
        </pc:spChg>
        <pc:spChg chg="del mod">
          <ac:chgData name="Alessandro Cucco" userId="2ecb03db-47f4-449d-98cd-ec324f78dbe5" providerId="ADAL" clId="{78450331-C0D5-414E-B114-40DBF75EB14D}" dt="2022-05-25T14:31:22.596" v="260" actId="931"/>
          <ac:spMkLst>
            <pc:docMk/>
            <pc:sldMk cId="4079012401" sldId="261"/>
            <ac:spMk id="3" creationId="{ACFF0E07-9851-F633-83C3-A2565C1C5422}"/>
          </ac:spMkLst>
        </pc:spChg>
        <pc:spChg chg="add del mod">
          <ac:chgData name="Alessandro Cucco" userId="2ecb03db-47f4-449d-98cd-ec324f78dbe5" providerId="ADAL" clId="{78450331-C0D5-414E-B114-40DBF75EB14D}" dt="2022-05-25T14:31:41.061" v="271" actId="931"/>
          <ac:spMkLst>
            <pc:docMk/>
            <pc:sldMk cId="4079012401" sldId="261"/>
            <ac:spMk id="13" creationId="{74E953C5-FCBD-1223-EC3E-4E5CA8BB348C}"/>
          </ac:spMkLst>
        </pc:spChg>
        <pc:spChg chg="add mod">
          <ac:chgData name="Alessandro Cucco" userId="2ecb03db-47f4-449d-98cd-ec324f78dbe5" providerId="ADAL" clId="{78450331-C0D5-414E-B114-40DBF75EB14D}" dt="2022-05-25T16:03:50.365" v="1045" actId="403"/>
          <ac:spMkLst>
            <pc:docMk/>
            <pc:sldMk cId="4079012401" sldId="261"/>
            <ac:spMk id="21" creationId="{7807499A-59CE-EDF4-EBD0-6AE118C00154}"/>
          </ac:spMkLst>
        </pc:spChg>
        <pc:spChg chg="add mod">
          <ac:chgData name="Alessandro Cucco" userId="2ecb03db-47f4-449d-98cd-ec324f78dbe5" providerId="ADAL" clId="{78450331-C0D5-414E-B114-40DBF75EB14D}" dt="2022-05-25T16:04:18.420" v="1082" actId="403"/>
          <ac:spMkLst>
            <pc:docMk/>
            <pc:sldMk cId="4079012401" sldId="261"/>
            <ac:spMk id="23" creationId="{018F12D4-8634-2F14-434E-2F658184F38C}"/>
          </ac:spMkLst>
        </pc:spChg>
        <pc:spChg chg="add mod">
          <ac:chgData name="Alessandro Cucco" userId="2ecb03db-47f4-449d-98cd-ec324f78dbe5" providerId="ADAL" clId="{78450331-C0D5-414E-B114-40DBF75EB14D}" dt="2022-05-25T16:04:22.230" v="1083" actId="403"/>
          <ac:spMkLst>
            <pc:docMk/>
            <pc:sldMk cId="4079012401" sldId="261"/>
            <ac:spMk id="25" creationId="{5DC1C32B-5FF0-F093-59DE-2BD6EDD5150D}"/>
          </ac:spMkLst>
        </pc:spChg>
        <pc:spChg chg="add mod">
          <ac:chgData name="Alessandro Cucco" userId="2ecb03db-47f4-449d-98cd-ec324f78dbe5" providerId="ADAL" clId="{78450331-C0D5-414E-B114-40DBF75EB14D}" dt="2022-05-25T16:04:26.328" v="1084" actId="403"/>
          <ac:spMkLst>
            <pc:docMk/>
            <pc:sldMk cId="4079012401" sldId="261"/>
            <ac:spMk id="26" creationId="{6E43232F-750D-869E-F13F-3521AFD36720}"/>
          </ac:spMkLst>
        </pc:spChg>
        <pc:spChg chg="add mod">
          <ac:chgData name="Alessandro Cucco" userId="2ecb03db-47f4-449d-98cd-ec324f78dbe5" providerId="ADAL" clId="{78450331-C0D5-414E-B114-40DBF75EB14D}" dt="2022-05-25T16:04:38.729" v="1087" actId="1076"/>
          <ac:spMkLst>
            <pc:docMk/>
            <pc:sldMk cId="4079012401" sldId="261"/>
            <ac:spMk id="27" creationId="{25A51269-043D-7AC6-21DF-2169BE8C84D4}"/>
          </ac:spMkLst>
        </pc:spChg>
        <pc:spChg chg="add mod">
          <ac:chgData name="Alessandro Cucco" userId="2ecb03db-47f4-449d-98cd-ec324f78dbe5" providerId="ADAL" clId="{78450331-C0D5-414E-B114-40DBF75EB14D}" dt="2022-05-25T16:03:26.098" v="1036" actId="1076"/>
          <ac:spMkLst>
            <pc:docMk/>
            <pc:sldMk cId="4079012401" sldId="261"/>
            <ac:spMk id="28" creationId="{C4052405-4E80-8B40-8CD9-565D02FD17F7}"/>
          </ac:spMkLst>
        </pc:spChg>
        <pc:spChg chg="add del mod">
          <ac:chgData name="Alessandro Cucco" userId="2ecb03db-47f4-449d-98cd-ec324f78dbe5" providerId="ADAL" clId="{78450331-C0D5-414E-B114-40DBF75EB14D}" dt="2022-05-25T15:53:46.657" v="708"/>
          <ac:spMkLst>
            <pc:docMk/>
            <pc:sldMk cId="4079012401" sldId="261"/>
            <ac:spMk id="29" creationId="{1BAA6C99-1ADA-1501-3FDC-0027C9C795E8}"/>
          </ac:spMkLst>
        </pc:spChg>
        <pc:spChg chg="add mod">
          <ac:chgData name="Alessandro Cucco" userId="2ecb03db-47f4-449d-98cd-ec324f78dbe5" providerId="ADAL" clId="{78450331-C0D5-414E-B114-40DBF75EB14D}" dt="2022-05-26T06:52:16.743" v="1155" actId="20577"/>
          <ac:spMkLst>
            <pc:docMk/>
            <pc:sldMk cId="4079012401" sldId="261"/>
            <ac:spMk id="30" creationId="{87A9B59A-A017-339F-4C80-96E530511DA4}"/>
          </ac:spMkLst>
        </pc:spChg>
        <pc:spChg chg="add mod">
          <ac:chgData name="Alessandro Cucco" userId="2ecb03db-47f4-449d-98cd-ec324f78dbe5" providerId="ADAL" clId="{78450331-C0D5-414E-B114-40DBF75EB14D}" dt="2022-05-25T16:05:20.158" v="1094" actId="1076"/>
          <ac:spMkLst>
            <pc:docMk/>
            <pc:sldMk cId="4079012401" sldId="261"/>
            <ac:spMk id="31" creationId="{2A8AA7B9-E131-D52B-D08E-F53DAF0505CB}"/>
          </ac:spMkLst>
        </pc:spChg>
        <pc:picChg chg="add del mod">
          <ac:chgData name="Alessandro Cucco" userId="2ecb03db-47f4-449d-98cd-ec324f78dbe5" providerId="ADAL" clId="{78450331-C0D5-414E-B114-40DBF75EB14D}" dt="2022-05-25T14:31:35.880" v="270" actId="478"/>
          <ac:picMkLst>
            <pc:docMk/>
            <pc:sldMk cId="4079012401" sldId="261"/>
            <ac:picMk id="5" creationId="{0EEF2BEC-53C8-52B8-11F4-66E2D085551F}"/>
          </ac:picMkLst>
        </pc:picChg>
        <pc:picChg chg="add del mod">
          <ac:chgData name="Alessandro Cucco" userId="2ecb03db-47f4-449d-98cd-ec324f78dbe5" providerId="ADAL" clId="{78450331-C0D5-414E-B114-40DBF75EB14D}" dt="2022-05-25T14:31:35.880" v="270" actId="478"/>
          <ac:picMkLst>
            <pc:docMk/>
            <pc:sldMk cId="4079012401" sldId="261"/>
            <ac:picMk id="7" creationId="{1B993686-EAF8-71F3-6639-EFF36A59FE74}"/>
          </ac:picMkLst>
        </pc:picChg>
        <pc:picChg chg="add del mod">
          <ac:chgData name="Alessandro Cucco" userId="2ecb03db-47f4-449d-98cd-ec324f78dbe5" providerId="ADAL" clId="{78450331-C0D5-414E-B114-40DBF75EB14D}" dt="2022-05-25T14:31:35.880" v="270" actId="478"/>
          <ac:picMkLst>
            <pc:docMk/>
            <pc:sldMk cId="4079012401" sldId="261"/>
            <ac:picMk id="9" creationId="{FB54970A-51EF-6EA1-A190-8515E36E3999}"/>
          </ac:picMkLst>
        </pc:picChg>
        <pc:picChg chg="add del mod">
          <ac:chgData name="Alessandro Cucco" userId="2ecb03db-47f4-449d-98cd-ec324f78dbe5" providerId="ADAL" clId="{78450331-C0D5-414E-B114-40DBF75EB14D}" dt="2022-05-25T14:31:35.880" v="270" actId="478"/>
          <ac:picMkLst>
            <pc:docMk/>
            <pc:sldMk cId="4079012401" sldId="261"/>
            <ac:picMk id="11" creationId="{E1E4260B-0B49-957B-D112-D1C38F6E16D7}"/>
          </ac:picMkLst>
        </pc:picChg>
        <pc:picChg chg="add mod">
          <ac:chgData name="Alessandro Cucco" userId="2ecb03db-47f4-449d-98cd-ec324f78dbe5" providerId="ADAL" clId="{78450331-C0D5-414E-B114-40DBF75EB14D}" dt="2022-05-25T15:49:05.477" v="560" actId="1076"/>
          <ac:picMkLst>
            <pc:docMk/>
            <pc:sldMk cId="4079012401" sldId="261"/>
            <ac:picMk id="15" creationId="{6CFE378E-78D0-FEBB-1D01-2D54874654FF}"/>
          </ac:picMkLst>
        </pc:picChg>
        <pc:picChg chg="add mod">
          <ac:chgData name="Alessandro Cucco" userId="2ecb03db-47f4-449d-98cd-ec324f78dbe5" providerId="ADAL" clId="{78450331-C0D5-414E-B114-40DBF75EB14D}" dt="2022-05-25T15:55:24.694" v="743" actId="14100"/>
          <ac:picMkLst>
            <pc:docMk/>
            <pc:sldMk cId="4079012401" sldId="261"/>
            <ac:picMk id="16" creationId="{328275EC-E48C-09A2-3AF3-E02756FC7008}"/>
          </ac:picMkLst>
        </pc:picChg>
        <pc:picChg chg="add mod">
          <ac:chgData name="Alessandro Cucco" userId="2ecb03db-47f4-449d-98cd-ec324f78dbe5" providerId="ADAL" clId="{78450331-C0D5-414E-B114-40DBF75EB14D}" dt="2022-05-25T15:50:38.048" v="631" actId="1076"/>
          <ac:picMkLst>
            <pc:docMk/>
            <pc:sldMk cId="4079012401" sldId="261"/>
            <ac:picMk id="18" creationId="{52B65CEC-F63E-676E-D97A-DE78E6F08254}"/>
          </ac:picMkLst>
        </pc:picChg>
        <pc:picChg chg="add mod">
          <ac:chgData name="Alessandro Cucco" userId="2ecb03db-47f4-449d-98cd-ec324f78dbe5" providerId="ADAL" clId="{78450331-C0D5-414E-B114-40DBF75EB14D}" dt="2022-05-25T15:49:10.406" v="562" actId="1076"/>
          <ac:picMkLst>
            <pc:docMk/>
            <pc:sldMk cId="4079012401" sldId="261"/>
            <ac:picMk id="20" creationId="{2566DA5C-2AAF-FF04-5719-0FCEFFDBF778}"/>
          </ac:picMkLst>
        </pc:picChg>
      </pc:sldChg>
      <pc:sldChg chg="addSp delSp modSp mod">
        <pc:chgData name="Alessandro Cucco" userId="2ecb03db-47f4-449d-98cd-ec324f78dbe5" providerId="ADAL" clId="{78450331-C0D5-414E-B114-40DBF75EB14D}" dt="2022-05-25T14:32:13.434" v="283" actId="21"/>
        <pc:sldMkLst>
          <pc:docMk/>
          <pc:sldMk cId="4278038912" sldId="262"/>
        </pc:sldMkLst>
        <pc:picChg chg="add del mod">
          <ac:chgData name="Alessandro Cucco" userId="2ecb03db-47f4-449d-98cd-ec324f78dbe5" providerId="ADAL" clId="{78450331-C0D5-414E-B114-40DBF75EB14D}" dt="2022-05-25T14:32:13.434" v="283" actId="21"/>
          <ac:picMkLst>
            <pc:docMk/>
            <pc:sldMk cId="4278038912" sldId="262"/>
            <ac:picMk id="5" creationId="{15A96093-76CE-32B1-8FBE-7030C61B0601}"/>
          </ac:picMkLst>
        </pc:picChg>
      </pc:sldChg>
      <pc:sldChg chg="addSp delSp modSp mod modClrScheme chgLayout">
        <pc:chgData name="Alessandro Cucco" userId="2ecb03db-47f4-449d-98cd-ec324f78dbe5" providerId="ADAL" clId="{78450331-C0D5-414E-B114-40DBF75EB14D}" dt="2022-05-26T07:54:53.482" v="1285" actId="20577"/>
        <pc:sldMkLst>
          <pc:docMk/>
          <pc:sldMk cId="3362179408" sldId="264"/>
        </pc:sldMkLst>
        <pc:spChg chg="add del mod">
          <ac:chgData name="Alessandro Cucco" userId="2ecb03db-47f4-449d-98cd-ec324f78dbe5" providerId="ADAL" clId="{78450331-C0D5-414E-B114-40DBF75EB14D}" dt="2022-05-25T15:45:47.891" v="415" actId="20577"/>
          <ac:spMkLst>
            <pc:docMk/>
            <pc:sldMk cId="3362179408" sldId="264"/>
            <ac:spMk id="2" creationId="{91026C81-DBDC-501B-8FC9-272A85B09CF0}"/>
          </ac:spMkLst>
        </pc:spChg>
        <pc:spChg chg="del mod">
          <ac:chgData name="Alessandro Cucco" userId="2ecb03db-47f4-449d-98cd-ec324f78dbe5" providerId="ADAL" clId="{78450331-C0D5-414E-B114-40DBF75EB14D}" dt="2022-05-25T15:43:46.257" v="306" actId="931"/>
          <ac:spMkLst>
            <pc:docMk/>
            <pc:sldMk cId="3362179408" sldId="264"/>
            <ac:spMk id="3" creationId="{1A898E45-273D-A417-8F46-5F761F8C1E52}"/>
          </ac:spMkLst>
        </pc:spChg>
        <pc:spChg chg="add mod">
          <ac:chgData name="Alessandro Cucco" userId="2ecb03db-47f4-449d-98cd-ec324f78dbe5" providerId="ADAL" clId="{78450331-C0D5-414E-B114-40DBF75EB14D}" dt="2022-05-26T07:54:53.482" v="1285" actId="20577"/>
          <ac:spMkLst>
            <pc:docMk/>
            <pc:sldMk cId="3362179408" sldId="264"/>
            <ac:spMk id="4" creationId="{02D77EB9-4A8C-47F7-A72D-ADDAA382DE64}"/>
          </ac:spMkLst>
        </pc:spChg>
        <pc:spChg chg="add del mod">
          <ac:chgData name="Alessandro Cucco" userId="2ecb03db-47f4-449d-98cd-ec324f78dbe5" providerId="ADAL" clId="{78450331-C0D5-414E-B114-40DBF75EB14D}" dt="2022-05-25T15:46:42.919" v="418" actId="931"/>
          <ac:spMkLst>
            <pc:docMk/>
            <pc:sldMk cId="3362179408" sldId="264"/>
            <ac:spMk id="7" creationId="{C2192F0D-EE8B-530E-67AE-24925262C2FA}"/>
          </ac:spMkLst>
        </pc:spChg>
        <pc:picChg chg="add del mod">
          <ac:chgData name="Alessandro Cucco" userId="2ecb03db-47f4-449d-98cd-ec324f78dbe5" providerId="ADAL" clId="{78450331-C0D5-414E-B114-40DBF75EB14D}" dt="2022-05-25T15:46:35.285" v="417" actId="478"/>
          <ac:picMkLst>
            <pc:docMk/>
            <pc:sldMk cId="3362179408" sldId="264"/>
            <ac:picMk id="5" creationId="{1ACEB6E9-F555-CB8C-DE81-880379DC8B49}"/>
          </ac:picMkLst>
        </pc:picChg>
        <pc:picChg chg="add del mod ord">
          <ac:chgData name="Alessandro Cucco" userId="2ecb03db-47f4-449d-98cd-ec324f78dbe5" providerId="ADAL" clId="{78450331-C0D5-414E-B114-40DBF75EB14D}" dt="2022-05-26T07:53:08.773" v="1156" actId="478"/>
          <ac:picMkLst>
            <pc:docMk/>
            <pc:sldMk cId="3362179408" sldId="264"/>
            <ac:picMk id="9" creationId="{FB610826-8EEC-172E-0B8A-9FE3FA372A89}"/>
          </ac:picMkLst>
        </pc:picChg>
      </pc:sldChg>
      <pc:sldChg chg="modSp mod">
        <pc:chgData name="Alessandro Cucco" userId="2ecb03db-47f4-449d-98cd-ec324f78dbe5" providerId="ADAL" clId="{78450331-C0D5-414E-B114-40DBF75EB14D}" dt="2022-05-26T07:57:15.314" v="1447" actId="20577"/>
        <pc:sldMkLst>
          <pc:docMk/>
          <pc:sldMk cId="1716525717" sldId="265"/>
        </pc:sldMkLst>
        <pc:spChg chg="mod">
          <ac:chgData name="Alessandro Cucco" userId="2ecb03db-47f4-449d-98cd-ec324f78dbe5" providerId="ADAL" clId="{78450331-C0D5-414E-B114-40DBF75EB14D}" dt="2022-05-26T07:57:15.314" v="1447" actId="20577"/>
          <ac:spMkLst>
            <pc:docMk/>
            <pc:sldMk cId="1716525717" sldId="265"/>
            <ac:spMk id="2" creationId="{EFF8CC26-8EDE-A85D-5D6E-04E78BF53F14}"/>
          </ac:spMkLst>
        </pc:spChg>
        <pc:spChg chg="mod">
          <ac:chgData name="Alessandro Cucco" userId="2ecb03db-47f4-449d-98cd-ec324f78dbe5" providerId="ADAL" clId="{78450331-C0D5-414E-B114-40DBF75EB14D}" dt="2022-05-26T07:56:26.578" v="1336" actId="20577"/>
          <ac:spMkLst>
            <pc:docMk/>
            <pc:sldMk cId="1716525717" sldId="265"/>
            <ac:spMk id="3" creationId="{0398D7B7-3701-2A7B-04F6-EDE5B8A587D0}"/>
          </ac:spMkLst>
        </pc:spChg>
      </pc:sldChg>
      <pc:sldChg chg="modSp new mod">
        <pc:chgData name="Alessandro Cucco" userId="2ecb03db-47f4-449d-98cd-ec324f78dbe5" providerId="ADAL" clId="{78450331-C0D5-414E-B114-40DBF75EB14D}" dt="2022-05-25T12:48:50.932" v="18" actId="20577"/>
        <pc:sldMkLst>
          <pc:docMk/>
          <pc:sldMk cId="2655613403" sldId="273"/>
        </pc:sldMkLst>
        <pc:spChg chg="mod">
          <ac:chgData name="Alessandro Cucco" userId="2ecb03db-47f4-449d-98cd-ec324f78dbe5" providerId="ADAL" clId="{78450331-C0D5-414E-B114-40DBF75EB14D}" dt="2022-05-25T12:48:50.932" v="18" actId="20577"/>
          <ac:spMkLst>
            <pc:docMk/>
            <pc:sldMk cId="2655613403" sldId="273"/>
            <ac:spMk id="2" creationId="{0031FE06-6BEB-411C-1895-0B74A010D618}"/>
          </ac:spMkLst>
        </pc:spChg>
      </pc:sldChg>
      <pc:sldChg chg="new del">
        <pc:chgData name="Alessandro Cucco" userId="2ecb03db-47f4-449d-98cd-ec324f78dbe5" providerId="ADAL" clId="{78450331-C0D5-414E-B114-40DBF75EB14D}" dt="2022-05-25T12:49:06.576" v="21" actId="2696"/>
        <pc:sldMkLst>
          <pc:docMk/>
          <pc:sldMk cId="2112792858" sldId="274"/>
        </pc:sldMkLst>
      </pc:sldChg>
      <pc:sldChg chg="modSp new mod">
        <pc:chgData name="Alessandro Cucco" userId="2ecb03db-47f4-449d-98cd-ec324f78dbe5" providerId="ADAL" clId="{78450331-C0D5-414E-B114-40DBF75EB14D}" dt="2022-05-25T12:50:38.275" v="68" actId="20577"/>
        <pc:sldMkLst>
          <pc:docMk/>
          <pc:sldMk cId="1619916587" sldId="275"/>
        </pc:sldMkLst>
        <pc:spChg chg="mod">
          <ac:chgData name="Alessandro Cucco" userId="2ecb03db-47f4-449d-98cd-ec324f78dbe5" providerId="ADAL" clId="{78450331-C0D5-414E-B114-40DBF75EB14D}" dt="2022-05-25T12:50:38.275" v="68" actId="20577"/>
          <ac:spMkLst>
            <pc:docMk/>
            <pc:sldMk cId="1619916587" sldId="275"/>
            <ac:spMk id="3" creationId="{0B018564-09C8-594B-C8F2-DDF7DEE034B6}"/>
          </ac:spMkLst>
        </pc:spChg>
      </pc:sldChg>
      <pc:sldChg chg="modSp new mod">
        <pc:chgData name="Alessandro Cucco" userId="2ecb03db-47f4-449d-98cd-ec324f78dbe5" providerId="ADAL" clId="{78450331-C0D5-414E-B114-40DBF75EB14D}" dt="2022-05-25T12:51:13.648" v="114" actId="20577"/>
        <pc:sldMkLst>
          <pc:docMk/>
          <pc:sldMk cId="3080906589" sldId="276"/>
        </pc:sldMkLst>
        <pc:spChg chg="mod">
          <ac:chgData name="Alessandro Cucco" userId="2ecb03db-47f4-449d-98cd-ec324f78dbe5" providerId="ADAL" clId="{78450331-C0D5-414E-B114-40DBF75EB14D}" dt="2022-05-25T12:51:13.648" v="114" actId="20577"/>
          <ac:spMkLst>
            <pc:docMk/>
            <pc:sldMk cId="3080906589" sldId="276"/>
            <ac:spMk id="3" creationId="{41F2E03D-457F-AB8C-1A3C-81951DD981F2}"/>
          </ac:spMkLst>
        </pc:spChg>
      </pc:sldChg>
      <pc:sldChg chg="modSp new mod">
        <pc:chgData name="Alessandro Cucco" userId="2ecb03db-47f4-449d-98cd-ec324f78dbe5" providerId="ADAL" clId="{78450331-C0D5-414E-B114-40DBF75EB14D}" dt="2022-05-25T12:51:31.173" v="159" actId="20577"/>
        <pc:sldMkLst>
          <pc:docMk/>
          <pc:sldMk cId="3203323017" sldId="277"/>
        </pc:sldMkLst>
        <pc:spChg chg="mod">
          <ac:chgData name="Alessandro Cucco" userId="2ecb03db-47f4-449d-98cd-ec324f78dbe5" providerId="ADAL" clId="{78450331-C0D5-414E-B114-40DBF75EB14D}" dt="2022-05-25T12:51:31.173" v="159" actId="20577"/>
          <ac:spMkLst>
            <pc:docMk/>
            <pc:sldMk cId="3203323017" sldId="277"/>
            <ac:spMk id="3" creationId="{55891917-A149-9BEF-9CBF-5E759847610A}"/>
          </ac:spMkLst>
        </pc:spChg>
      </pc:sldChg>
      <pc:sldChg chg="modSp new mod">
        <pc:chgData name="Alessandro Cucco" userId="2ecb03db-47f4-449d-98cd-ec324f78dbe5" providerId="ADAL" clId="{78450331-C0D5-414E-B114-40DBF75EB14D}" dt="2022-05-25T12:52:09.351" v="231" actId="20577"/>
        <pc:sldMkLst>
          <pc:docMk/>
          <pc:sldMk cId="3774413017" sldId="278"/>
        </pc:sldMkLst>
        <pc:spChg chg="mod">
          <ac:chgData name="Alessandro Cucco" userId="2ecb03db-47f4-449d-98cd-ec324f78dbe5" providerId="ADAL" clId="{78450331-C0D5-414E-B114-40DBF75EB14D}" dt="2022-05-25T12:52:09.351" v="231" actId="20577"/>
          <ac:spMkLst>
            <pc:docMk/>
            <pc:sldMk cId="3774413017" sldId="278"/>
            <ac:spMk id="3" creationId="{60F04E57-97EA-FC1D-B882-850F91FFD127}"/>
          </ac:spMkLst>
        </pc:spChg>
      </pc:sldChg>
      <pc:sldChg chg="new del">
        <pc:chgData name="Alessandro Cucco" userId="2ecb03db-47f4-449d-98cd-ec324f78dbe5" providerId="ADAL" clId="{78450331-C0D5-414E-B114-40DBF75EB14D}" dt="2022-05-25T14:32:01.254" v="280" actId="47"/>
        <pc:sldMkLst>
          <pc:docMk/>
          <pc:sldMk cId="612673390" sldId="279"/>
        </pc:sldMkLst>
      </pc:sldChg>
    </pc:docChg>
  </pc:docChgLst>
  <pc:docChgLst>
    <pc:chgData name="Alessandro Cucco" userId="S::alessandro.cucco1@studenti.unimi.it::6409f29b-f1a6-4809-9518-f1ec8d94c1c0" providerId="AD" clId="Web-{A0A68097-BBB4-B2D5-1F41-C101B061EEF4}"/>
    <pc:docChg chg="addSld modSld sldOrd">
      <pc:chgData name="Alessandro Cucco" userId="S::alessandro.cucco1@studenti.unimi.it::6409f29b-f1a6-4809-9518-f1ec8d94c1c0" providerId="AD" clId="Web-{A0A68097-BBB4-B2D5-1F41-C101B061EEF4}" dt="2022-05-28T08:35:15.509" v="11"/>
      <pc:docMkLst>
        <pc:docMk/>
      </pc:docMkLst>
      <pc:sldChg chg="ord">
        <pc:chgData name="Alessandro Cucco" userId="S::alessandro.cucco1@studenti.unimi.it::6409f29b-f1a6-4809-9518-f1ec8d94c1c0" providerId="AD" clId="Web-{A0A68097-BBB4-B2D5-1F41-C101B061EEF4}" dt="2022-05-28T08:33:03.984" v="0"/>
        <pc:sldMkLst>
          <pc:docMk/>
          <pc:sldMk cId="241169863" sldId="280"/>
        </pc:sldMkLst>
      </pc:sldChg>
      <pc:sldChg chg="addSp delSp modSp new mod modClrScheme chgLayout">
        <pc:chgData name="Alessandro Cucco" userId="S::alessandro.cucco1@studenti.unimi.it::6409f29b-f1a6-4809-9518-f1ec8d94c1c0" providerId="AD" clId="Web-{A0A68097-BBB4-B2D5-1F41-C101B061EEF4}" dt="2022-05-28T08:35:15.509" v="11"/>
        <pc:sldMkLst>
          <pc:docMk/>
          <pc:sldMk cId="2323490939" sldId="285"/>
        </pc:sldMkLst>
        <pc:spChg chg="add del">
          <ac:chgData name="Alessandro Cucco" userId="S::alessandro.cucco1@studenti.unimi.it::6409f29b-f1a6-4809-9518-f1ec8d94c1c0" providerId="AD" clId="Web-{A0A68097-BBB4-B2D5-1F41-C101B061EEF4}" dt="2022-05-28T08:35:12.821" v="10"/>
          <ac:spMkLst>
            <pc:docMk/>
            <pc:sldMk cId="2323490939" sldId="285"/>
            <ac:spMk id="2" creationId="{ABA018FC-B7D6-C6C4-E844-F2CD722B7A0C}"/>
          </ac:spMkLst>
        </pc:spChg>
        <pc:spChg chg="del">
          <ac:chgData name="Alessandro Cucco" userId="S::alessandro.cucco1@studenti.unimi.it::6409f29b-f1a6-4809-9518-f1ec8d94c1c0" providerId="AD" clId="Web-{A0A68097-BBB4-B2D5-1F41-C101B061EEF4}" dt="2022-05-28T08:34:44.944" v="3"/>
          <ac:spMkLst>
            <pc:docMk/>
            <pc:sldMk cId="2323490939" sldId="285"/>
            <ac:spMk id="3" creationId="{1E93151E-B7E9-4B0D-1FC1-BE20078ED93A}"/>
          </ac:spMkLst>
        </pc:spChg>
        <pc:spChg chg="add del mod">
          <ac:chgData name="Alessandro Cucco" userId="S::alessandro.cucco1@studenti.unimi.it::6409f29b-f1a6-4809-9518-f1ec8d94c1c0" providerId="AD" clId="Web-{A0A68097-BBB4-B2D5-1F41-C101B061EEF4}" dt="2022-05-28T08:35:11.196" v="9"/>
          <ac:spMkLst>
            <pc:docMk/>
            <pc:sldMk cId="2323490939" sldId="285"/>
            <ac:spMk id="6" creationId="{E0595F73-D8A4-DDE9-287B-CA0895B01526}"/>
          </ac:spMkLst>
        </pc:spChg>
        <pc:spChg chg="add mod">
          <ac:chgData name="Alessandro Cucco" userId="S::alessandro.cucco1@studenti.unimi.it::6409f29b-f1a6-4809-9518-f1ec8d94c1c0" providerId="AD" clId="Web-{A0A68097-BBB4-B2D5-1F41-C101B061EEF4}" dt="2022-05-28T08:35:15.509" v="11"/>
          <ac:spMkLst>
            <pc:docMk/>
            <pc:sldMk cId="2323490939" sldId="285"/>
            <ac:spMk id="8" creationId="{60E3F390-B18D-24C4-F9D5-E9832D16EE0D}"/>
          </ac:spMkLst>
        </pc:spChg>
        <pc:picChg chg="add del mod ord">
          <ac:chgData name="Alessandro Cucco" userId="S::alessandro.cucco1@studenti.unimi.it::6409f29b-f1a6-4809-9518-f1ec8d94c1c0" providerId="AD" clId="Web-{A0A68097-BBB4-B2D5-1F41-C101B061EEF4}" dt="2022-05-28T08:35:15.509" v="11"/>
          <ac:picMkLst>
            <pc:docMk/>
            <pc:sldMk cId="2323490939" sldId="285"/>
            <ac:picMk id="4" creationId="{0D70AD53-2A7C-97EC-7166-EE7FEB51D584}"/>
          </ac:picMkLst>
        </pc:picChg>
      </pc:sldChg>
      <pc:sldChg chg="new">
        <pc:chgData name="Alessandro Cucco" userId="S::alessandro.cucco1@studenti.unimi.it::6409f29b-f1a6-4809-9518-f1ec8d94c1c0" providerId="AD" clId="Web-{A0A68097-BBB4-B2D5-1F41-C101B061EEF4}" dt="2022-05-28T08:33:09.406" v="2"/>
        <pc:sldMkLst>
          <pc:docMk/>
          <pc:sldMk cId="2126222515" sldId="286"/>
        </pc:sldMkLst>
      </pc:sldChg>
    </pc:docChg>
  </pc:docChgLst>
  <pc:docChgLst>
    <pc:chgData name="Alessandro Cucco" userId="S::alessandro.cucco1@studenti.unimi.it::6409f29b-f1a6-4809-9518-f1ec8d94c1c0" providerId="AD" clId="Web-{D491FD29-7449-7533-D805-FFFEF0FAC611}"/>
    <pc:docChg chg="modSld">
      <pc:chgData name="Alessandro Cucco" userId="S::alessandro.cucco1@studenti.unimi.it::6409f29b-f1a6-4809-9518-f1ec8d94c1c0" providerId="AD" clId="Web-{D491FD29-7449-7533-D805-FFFEF0FAC611}" dt="2022-05-27T15:16:14.461" v="7" actId="14100"/>
      <pc:docMkLst>
        <pc:docMk/>
      </pc:docMkLst>
      <pc:sldChg chg="addSp delSp modSp">
        <pc:chgData name="Alessandro Cucco" userId="S::alessandro.cucco1@studenti.unimi.it::6409f29b-f1a6-4809-9518-f1ec8d94c1c0" providerId="AD" clId="Web-{D491FD29-7449-7533-D805-FFFEF0FAC611}" dt="2022-05-27T15:16:14.461" v="7" actId="14100"/>
        <pc:sldMkLst>
          <pc:docMk/>
          <pc:sldMk cId="1716525717" sldId="265"/>
        </pc:sldMkLst>
        <pc:picChg chg="add mod">
          <ac:chgData name="Alessandro Cucco" userId="S::alessandro.cucco1@studenti.unimi.it::6409f29b-f1a6-4809-9518-f1ec8d94c1c0" providerId="AD" clId="Web-{D491FD29-7449-7533-D805-FFFEF0FAC611}" dt="2022-05-27T15:16:14.461" v="7" actId="14100"/>
          <ac:picMkLst>
            <pc:docMk/>
            <pc:sldMk cId="1716525717" sldId="265"/>
            <ac:picMk id="4" creationId="{3718EC8C-5A40-5CEE-CB83-207208E6C084}"/>
          </ac:picMkLst>
        </pc:picChg>
        <pc:picChg chg="del">
          <ac:chgData name="Alessandro Cucco" userId="S::alessandro.cucco1@studenti.unimi.it::6409f29b-f1a6-4809-9518-f1ec8d94c1c0" providerId="AD" clId="Web-{D491FD29-7449-7533-D805-FFFEF0FAC611}" dt="2022-05-27T15:15:42.939" v="0"/>
          <ac:picMkLst>
            <pc:docMk/>
            <pc:sldMk cId="1716525717" sldId="265"/>
            <ac:picMk id="5" creationId="{E5FF18F3-CD3E-D944-8A89-BE10360791D3}"/>
          </ac:picMkLst>
        </pc:picChg>
      </pc:sldChg>
    </pc:docChg>
  </pc:docChgLst>
  <pc:docChgLst>
    <pc:chgData name="Alessandro Cucco" userId="S::alessandro.cucco1@studenti.unimi.it::6409f29b-f1a6-4809-9518-f1ec8d94c1c0" providerId="AD" clId="Web-{45D49B38-E3F7-DBAB-0546-F3995D49329F}"/>
    <pc:docChg chg="delSld modSld">
      <pc:chgData name="Alessandro Cucco" userId="S::alessandro.cucco1@studenti.unimi.it::6409f29b-f1a6-4809-9518-f1ec8d94c1c0" providerId="AD" clId="Web-{45D49B38-E3F7-DBAB-0546-F3995D49329F}" dt="2022-05-26T18:18:35.015" v="21"/>
      <pc:docMkLst>
        <pc:docMk/>
      </pc:docMkLst>
      <pc:sldChg chg="del">
        <pc:chgData name="Alessandro Cucco" userId="S::alessandro.cucco1@studenti.unimi.it::6409f29b-f1a6-4809-9518-f1ec8d94c1c0" providerId="AD" clId="Web-{45D49B38-E3F7-DBAB-0546-F3995D49329F}" dt="2022-05-26T18:09:22.710" v="0"/>
        <pc:sldMkLst>
          <pc:docMk/>
          <pc:sldMk cId="4278038912" sldId="262"/>
        </pc:sldMkLst>
      </pc:sldChg>
      <pc:sldChg chg="addSp delSp modSp">
        <pc:chgData name="Alessandro Cucco" userId="S::alessandro.cucco1@studenti.unimi.it::6409f29b-f1a6-4809-9518-f1ec8d94c1c0" providerId="AD" clId="Web-{45D49B38-E3F7-DBAB-0546-F3995D49329F}" dt="2022-05-26T18:16:21.388" v="19" actId="20577"/>
        <pc:sldMkLst>
          <pc:docMk/>
          <pc:sldMk cId="3362179408" sldId="264"/>
        </pc:sldMkLst>
        <pc:spChg chg="mod">
          <ac:chgData name="Alessandro Cucco" userId="S::alessandro.cucco1@studenti.unimi.it::6409f29b-f1a6-4809-9518-f1ec8d94c1c0" providerId="AD" clId="Web-{45D49B38-E3F7-DBAB-0546-F3995D49329F}" dt="2022-05-26T18:16:21.388" v="19" actId="20577"/>
          <ac:spMkLst>
            <pc:docMk/>
            <pc:sldMk cId="3362179408" sldId="264"/>
            <ac:spMk id="2" creationId="{91026C81-DBDC-501B-8FC9-272A85B09CF0}"/>
          </ac:spMkLst>
        </pc:spChg>
        <pc:spChg chg="mod">
          <ac:chgData name="Alessandro Cucco" userId="S::alessandro.cucco1@studenti.unimi.it::6409f29b-f1a6-4809-9518-f1ec8d94c1c0" providerId="AD" clId="Web-{45D49B38-E3F7-DBAB-0546-F3995D49329F}" dt="2022-05-26T18:16:07.653" v="17" actId="1076"/>
          <ac:spMkLst>
            <pc:docMk/>
            <pc:sldMk cId="3362179408" sldId="264"/>
            <ac:spMk id="4" creationId="{02D77EB9-4A8C-47F7-A72D-ADDAA382DE64}"/>
          </ac:spMkLst>
        </pc:spChg>
        <pc:spChg chg="add del">
          <ac:chgData name="Alessandro Cucco" userId="S::alessandro.cucco1@studenti.unimi.it::6409f29b-f1a6-4809-9518-f1ec8d94c1c0" providerId="AD" clId="Web-{45D49B38-E3F7-DBAB-0546-F3995D49329F}" dt="2022-05-26T18:15:57.794" v="14"/>
          <ac:spMkLst>
            <pc:docMk/>
            <pc:sldMk cId="3362179408" sldId="264"/>
            <ac:spMk id="7" creationId="{2B6E451A-0EE5-61D5-5ADF-89533C5E2414}"/>
          </ac:spMkLst>
        </pc:spChg>
        <pc:spChg chg="add del mod">
          <ac:chgData name="Alessandro Cucco" userId="S::alessandro.cucco1@studenti.unimi.it::6409f29b-f1a6-4809-9518-f1ec8d94c1c0" providerId="AD" clId="Web-{45D49B38-E3F7-DBAB-0546-F3995D49329F}" dt="2022-05-26T18:15:56.544" v="13"/>
          <ac:spMkLst>
            <pc:docMk/>
            <pc:sldMk cId="3362179408" sldId="264"/>
            <ac:spMk id="8" creationId="{4FF1D050-399B-1CC5-3A8F-7019E73C406A}"/>
          </ac:spMkLst>
        </pc:spChg>
        <pc:picChg chg="del">
          <ac:chgData name="Alessandro Cucco" userId="S::alessandro.cucco1@studenti.unimi.it::6409f29b-f1a6-4809-9518-f1ec8d94c1c0" providerId="AD" clId="Web-{45D49B38-E3F7-DBAB-0546-F3995D49329F}" dt="2022-05-26T18:15:18.059" v="1"/>
          <ac:picMkLst>
            <pc:docMk/>
            <pc:sldMk cId="3362179408" sldId="264"/>
            <ac:picMk id="3" creationId="{7F3014E3-EE3B-AE3C-5827-441620770397}"/>
          </ac:picMkLst>
        </pc:picChg>
        <pc:picChg chg="add del mod">
          <ac:chgData name="Alessandro Cucco" userId="S::alessandro.cucco1@studenti.unimi.it::6409f29b-f1a6-4809-9518-f1ec8d94c1c0" providerId="AD" clId="Web-{45D49B38-E3F7-DBAB-0546-F3995D49329F}" dt="2022-05-26T18:15:28.340" v="3"/>
          <ac:picMkLst>
            <pc:docMk/>
            <pc:sldMk cId="3362179408" sldId="264"/>
            <ac:picMk id="5" creationId="{09A330E0-EB9B-B0FB-7BB2-429ADDD6B5B3}"/>
          </ac:picMkLst>
        </pc:picChg>
        <pc:picChg chg="add mod">
          <ac:chgData name="Alessandro Cucco" userId="S::alessandro.cucco1@studenti.unimi.it::6409f29b-f1a6-4809-9518-f1ec8d94c1c0" providerId="AD" clId="Web-{45D49B38-E3F7-DBAB-0546-F3995D49329F}" dt="2022-05-26T18:15:48.887" v="7" actId="1076"/>
          <ac:picMkLst>
            <pc:docMk/>
            <pc:sldMk cId="3362179408" sldId="264"/>
            <ac:picMk id="6" creationId="{8B5BED8A-F290-56F3-B942-F6B4315446D5}"/>
          </ac:picMkLst>
        </pc:picChg>
      </pc:sldChg>
      <pc:sldChg chg="addSp delSp modSp mod modClrScheme chgLayout">
        <pc:chgData name="Alessandro Cucco" userId="S::alessandro.cucco1@studenti.unimi.it::6409f29b-f1a6-4809-9518-f1ec8d94c1c0" providerId="AD" clId="Web-{45D49B38-E3F7-DBAB-0546-F3995D49329F}" dt="2022-05-26T18:18:35.015" v="21"/>
        <pc:sldMkLst>
          <pc:docMk/>
          <pc:sldMk cId="1739969448" sldId="268"/>
        </pc:sldMkLst>
        <pc:spChg chg="mod ord">
          <ac:chgData name="Alessandro Cucco" userId="S::alessandro.cucco1@studenti.unimi.it::6409f29b-f1a6-4809-9518-f1ec8d94c1c0" providerId="AD" clId="Web-{45D49B38-E3F7-DBAB-0546-F3995D49329F}" dt="2022-05-26T18:18:35.015" v="21"/>
          <ac:spMkLst>
            <pc:docMk/>
            <pc:sldMk cId="1739969448" sldId="268"/>
            <ac:spMk id="2" creationId="{2324A0D5-AEA0-D29E-7837-9188AFB7B18C}"/>
          </ac:spMkLst>
        </pc:spChg>
        <pc:spChg chg="del mod ord">
          <ac:chgData name="Alessandro Cucco" userId="S::alessandro.cucco1@studenti.unimi.it::6409f29b-f1a6-4809-9518-f1ec8d94c1c0" providerId="AD" clId="Web-{45D49B38-E3F7-DBAB-0546-F3995D49329F}" dt="2022-05-26T18:18:35.015" v="21"/>
          <ac:spMkLst>
            <pc:docMk/>
            <pc:sldMk cId="1739969448" sldId="268"/>
            <ac:spMk id="3" creationId="{55553E89-892C-8E9B-62DE-D5D630B9B567}"/>
          </ac:spMkLst>
        </pc:spChg>
        <pc:spChg chg="add mod">
          <ac:chgData name="Alessandro Cucco" userId="S::alessandro.cucco1@studenti.unimi.it::6409f29b-f1a6-4809-9518-f1ec8d94c1c0" providerId="AD" clId="Web-{45D49B38-E3F7-DBAB-0546-F3995D49329F}" dt="2022-05-26T18:18:35.015" v="21"/>
          <ac:spMkLst>
            <pc:docMk/>
            <pc:sldMk cId="1739969448" sldId="268"/>
            <ac:spMk id="8" creationId="{7F066B71-7E9A-4720-577A-28B0CB4D7D0D}"/>
          </ac:spMkLst>
        </pc:spChg>
      </pc:sldChg>
    </pc:docChg>
  </pc:docChgLst>
  <pc:docChgLst>
    <pc:chgData name="Alessandro Cucco" userId="S::alessandro.cucco1@studenti.unimi.it::6409f29b-f1a6-4809-9518-f1ec8d94c1c0" providerId="AD" clId="Web-{8B24B48A-25C0-D34B-3F53-F676EE7C6196}"/>
    <pc:docChg chg="modSld">
      <pc:chgData name="Alessandro Cucco" userId="S::alessandro.cucco1@studenti.unimi.it::6409f29b-f1a6-4809-9518-f1ec8d94c1c0" providerId="AD" clId="Web-{8B24B48A-25C0-D34B-3F53-F676EE7C6196}" dt="2022-05-27T15:04:31.438" v="114" actId="20577"/>
      <pc:docMkLst>
        <pc:docMk/>
      </pc:docMkLst>
      <pc:sldChg chg="modSp">
        <pc:chgData name="Alessandro Cucco" userId="S::alessandro.cucco1@studenti.unimi.it::6409f29b-f1a6-4809-9518-f1ec8d94c1c0" providerId="AD" clId="Web-{8B24B48A-25C0-D34B-3F53-F676EE7C6196}" dt="2022-05-27T14:56:56.001" v="3" actId="14100"/>
        <pc:sldMkLst>
          <pc:docMk/>
          <pc:sldMk cId="1487700712" sldId="256"/>
        </pc:sldMkLst>
        <pc:spChg chg="mod">
          <ac:chgData name="Alessandro Cucco" userId="S::alessandro.cucco1@studenti.unimi.it::6409f29b-f1a6-4809-9518-f1ec8d94c1c0" providerId="AD" clId="Web-{8B24B48A-25C0-D34B-3F53-F676EE7C6196}" dt="2022-05-27T14:56:56.001" v="3" actId="14100"/>
          <ac:spMkLst>
            <pc:docMk/>
            <pc:sldMk cId="1487700712" sldId="256"/>
            <ac:spMk id="2" creationId="{C02C5318-1A1E-49D0-B2E2-A4B0FA9E8A40}"/>
          </ac:spMkLst>
        </pc:spChg>
      </pc:sldChg>
      <pc:sldChg chg="modSp">
        <pc:chgData name="Alessandro Cucco" userId="S::alessandro.cucco1@studenti.unimi.it::6409f29b-f1a6-4809-9518-f1ec8d94c1c0" providerId="AD" clId="Web-{8B24B48A-25C0-D34B-3F53-F676EE7C6196}" dt="2022-05-27T15:02:28.996" v="79" actId="1076"/>
        <pc:sldMkLst>
          <pc:docMk/>
          <pc:sldMk cId="3362179408" sldId="264"/>
        </pc:sldMkLst>
        <pc:spChg chg="mod">
          <ac:chgData name="Alessandro Cucco" userId="S::alessandro.cucco1@studenti.unimi.it::6409f29b-f1a6-4809-9518-f1ec8d94c1c0" providerId="AD" clId="Web-{8B24B48A-25C0-D34B-3F53-F676EE7C6196}" dt="2022-05-27T15:02:24.137" v="77" actId="14100"/>
          <ac:spMkLst>
            <pc:docMk/>
            <pc:sldMk cId="3362179408" sldId="264"/>
            <ac:spMk id="4" creationId="{02D77EB9-4A8C-47F7-A72D-ADDAA382DE64}"/>
          </ac:spMkLst>
        </pc:spChg>
        <pc:picChg chg="mod">
          <ac:chgData name="Alessandro Cucco" userId="S::alessandro.cucco1@studenti.unimi.it::6409f29b-f1a6-4809-9518-f1ec8d94c1c0" providerId="AD" clId="Web-{8B24B48A-25C0-D34B-3F53-F676EE7C6196}" dt="2022-05-27T15:02:28.996" v="79" actId="1076"/>
          <ac:picMkLst>
            <pc:docMk/>
            <pc:sldMk cId="3362179408" sldId="264"/>
            <ac:picMk id="6" creationId="{8B5BED8A-F290-56F3-B942-F6B4315446D5}"/>
          </ac:picMkLst>
        </pc:picChg>
      </pc:sldChg>
      <pc:sldChg chg="modSp">
        <pc:chgData name="Alessandro Cucco" userId="S::alessandro.cucco1@studenti.unimi.it::6409f29b-f1a6-4809-9518-f1ec8d94c1c0" providerId="AD" clId="Web-{8B24B48A-25C0-D34B-3F53-F676EE7C6196}" dt="2022-05-27T15:02:40.122" v="82" actId="1076"/>
        <pc:sldMkLst>
          <pc:docMk/>
          <pc:sldMk cId="1716525717" sldId="265"/>
        </pc:sldMkLst>
        <pc:spChg chg="mod">
          <ac:chgData name="Alessandro Cucco" userId="S::alessandro.cucco1@studenti.unimi.it::6409f29b-f1a6-4809-9518-f1ec8d94c1c0" providerId="AD" clId="Web-{8B24B48A-25C0-D34B-3F53-F676EE7C6196}" dt="2022-05-27T15:02:40.122" v="82" actId="1076"/>
          <ac:spMkLst>
            <pc:docMk/>
            <pc:sldMk cId="1716525717" sldId="265"/>
            <ac:spMk id="7" creationId="{BD244F99-9F43-D1AF-9F8F-DCECBEE6E8E1}"/>
          </ac:spMkLst>
        </pc:spChg>
      </pc:sldChg>
      <pc:sldChg chg="modSp">
        <pc:chgData name="Alessandro Cucco" userId="S::alessandro.cucco1@studenti.unimi.it::6409f29b-f1a6-4809-9518-f1ec8d94c1c0" providerId="AD" clId="Web-{8B24B48A-25C0-D34B-3F53-F676EE7C6196}" dt="2022-05-27T15:02:59.857" v="89" actId="1076"/>
        <pc:sldMkLst>
          <pc:docMk/>
          <pc:sldMk cId="65372775" sldId="266"/>
        </pc:sldMkLst>
        <pc:spChg chg="mod">
          <ac:chgData name="Alessandro Cucco" userId="S::alessandro.cucco1@studenti.unimi.it::6409f29b-f1a6-4809-9518-f1ec8d94c1c0" providerId="AD" clId="Web-{8B24B48A-25C0-D34B-3F53-F676EE7C6196}" dt="2022-05-27T15:02:59.857" v="89" actId="1076"/>
          <ac:spMkLst>
            <pc:docMk/>
            <pc:sldMk cId="65372775" sldId="266"/>
            <ac:spMk id="5" creationId="{99044F09-F0C6-0A2A-A03E-69AADBF2D82C}"/>
          </ac:spMkLst>
        </pc:spChg>
      </pc:sldChg>
      <pc:sldChg chg="modSp">
        <pc:chgData name="Alessandro Cucco" userId="S::alessandro.cucco1@studenti.unimi.it::6409f29b-f1a6-4809-9518-f1ec8d94c1c0" providerId="AD" clId="Web-{8B24B48A-25C0-D34B-3F53-F676EE7C6196}" dt="2022-05-27T15:04:31.438" v="114" actId="20577"/>
        <pc:sldMkLst>
          <pc:docMk/>
          <pc:sldMk cId="681789082" sldId="267"/>
        </pc:sldMkLst>
        <pc:spChg chg="mod">
          <ac:chgData name="Alessandro Cucco" userId="S::alessandro.cucco1@studenti.unimi.it::6409f29b-f1a6-4809-9518-f1ec8d94c1c0" providerId="AD" clId="Web-{8B24B48A-25C0-D34B-3F53-F676EE7C6196}" dt="2022-05-27T15:04:31.438" v="114" actId="20577"/>
          <ac:spMkLst>
            <pc:docMk/>
            <pc:sldMk cId="681789082" sldId="267"/>
            <ac:spMk id="3" creationId="{8FEF4EA5-0EBA-915F-1221-603035F23B08}"/>
          </ac:spMkLst>
        </pc:spChg>
      </pc:sldChg>
      <pc:sldChg chg="modSp">
        <pc:chgData name="Alessandro Cucco" userId="S::alessandro.cucco1@studenti.unimi.it::6409f29b-f1a6-4809-9518-f1ec8d94c1c0" providerId="AD" clId="Web-{8B24B48A-25C0-D34B-3F53-F676EE7C6196}" dt="2022-05-27T15:03:19.013" v="94" actId="1076"/>
        <pc:sldMkLst>
          <pc:docMk/>
          <pc:sldMk cId="132413246" sldId="270"/>
        </pc:sldMkLst>
        <pc:spChg chg="mod">
          <ac:chgData name="Alessandro Cucco" userId="S::alessandro.cucco1@studenti.unimi.it::6409f29b-f1a6-4809-9518-f1ec8d94c1c0" providerId="AD" clId="Web-{8B24B48A-25C0-D34B-3F53-F676EE7C6196}" dt="2022-05-27T15:03:19.013" v="94" actId="1076"/>
          <ac:spMkLst>
            <pc:docMk/>
            <pc:sldMk cId="132413246" sldId="270"/>
            <ac:spMk id="6" creationId="{F2D759ED-8DE4-7B05-DD2D-67E8D32889E8}"/>
          </ac:spMkLst>
        </pc:spChg>
        <pc:spChg chg="mod">
          <ac:chgData name="Alessandro Cucco" userId="S::alessandro.cucco1@studenti.unimi.it::6409f29b-f1a6-4809-9518-f1ec8d94c1c0" providerId="AD" clId="Web-{8B24B48A-25C0-D34B-3F53-F676EE7C6196}" dt="2022-05-27T15:00:32.571" v="58" actId="20577"/>
          <ac:spMkLst>
            <pc:docMk/>
            <pc:sldMk cId="132413246" sldId="270"/>
            <ac:spMk id="10" creationId="{7C78D564-D4D7-B2C3-41F4-B21AE458CEC8}"/>
          </ac:spMkLst>
        </pc:spChg>
      </pc:sldChg>
      <pc:sldChg chg="addSp delSp modSp mod modClrScheme chgLayout">
        <pc:chgData name="Alessandro Cucco" userId="S::alessandro.cucco1@studenti.unimi.it::6409f29b-f1a6-4809-9518-f1ec8d94c1c0" providerId="AD" clId="Web-{8B24B48A-25C0-D34B-3F53-F676EE7C6196}" dt="2022-05-27T15:03:46.546" v="106" actId="14100"/>
        <pc:sldMkLst>
          <pc:docMk/>
          <pc:sldMk cId="3823547721" sldId="271"/>
        </pc:sldMkLst>
        <pc:spChg chg="del">
          <ac:chgData name="Alessandro Cucco" userId="S::alessandro.cucco1@studenti.unimi.it::6409f29b-f1a6-4809-9518-f1ec8d94c1c0" providerId="AD" clId="Web-{8B24B48A-25C0-D34B-3F53-F676EE7C6196}" dt="2022-05-27T14:59:02.333" v="5"/>
          <ac:spMkLst>
            <pc:docMk/>
            <pc:sldMk cId="3823547721" sldId="271"/>
            <ac:spMk id="2" creationId="{B2B970EA-CE8A-E3AD-C2EB-823B45D2AC67}"/>
          </ac:spMkLst>
        </pc:spChg>
        <pc:spChg chg="del mod ord">
          <ac:chgData name="Alessandro Cucco" userId="S::alessandro.cucco1@studenti.unimi.it::6409f29b-f1a6-4809-9518-f1ec8d94c1c0" providerId="AD" clId="Web-{8B24B48A-25C0-D34B-3F53-F676EE7C6196}" dt="2022-05-27T14:59:16.818" v="10"/>
          <ac:spMkLst>
            <pc:docMk/>
            <pc:sldMk cId="3823547721" sldId="271"/>
            <ac:spMk id="3" creationId="{338C9381-6686-E512-4887-68C97545EA65}"/>
          </ac:spMkLst>
        </pc:spChg>
        <pc:spChg chg="add mod">
          <ac:chgData name="Alessandro Cucco" userId="S::alessandro.cucco1@studenti.unimi.it::6409f29b-f1a6-4809-9518-f1ec8d94c1c0" providerId="AD" clId="Web-{8B24B48A-25C0-D34B-3F53-F676EE7C6196}" dt="2022-05-27T15:03:43.639" v="105" actId="1076"/>
          <ac:spMkLst>
            <pc:docMk/>
            <pc:sldMk cId="3823547721" sldId="271"/>
            <ac:spMk id="5" creationId="{3C8C3893-0C94-49C7-058F-774F86532644}"/>
          </ac:spMkLst>
        </pc:spChg>
        <pc:spChg chg="add mod">
          <ac:chgData name="Alessandro Cucco" userId="S::alessandro.cucco1@studenti.unimi.it::6409f29b-f1a6-4809-9518-f1ec8d94c1c0" providerId="AD" clId="Web-{8B24B48A-25C0-D34B-3F53-F676EE7C6196}" dt="2022-05-27T15:00:50.431" v="68" actId="20577"/>
          <ac:spMkLst>
            <pc:docMk/>
            <pc:sldMk cId="3823547721" sldId="271"/>
            <ac:spMk id="9" creationId="{8FDF6F96-C7B9-3FF5-761E-EFFB41E15D27}"/>
          </ac:spMkLst>
        </pc:spChg>
        <pc:picChg chg="add mod">
          <ac:chgData name="Alessandro Cucco" userId="S::alessandro.cucco1@studenti.unimi.it::6409f29b-f1a6-4809-9518-f1ec8d94c1c0" providerId="AD" clId="Web-{8B24B48A-25C0-D34B-3F53-F676EE7C6196}" dt="2022-05-27T15:03:46.546" v="106" actId="14100"/>
          <ac:picMkLst>
            <pc:docMk/>
            <pc:sldMk cId="3823547721" sldId="271"/>
            <ac:picMk id="4" creationId="{48AA7533-4AD3-B8D1-A611-86272F5A11A9}"/>
          </ac:picMkLst>
        </pc:picChg>
      </pc:sldChg>
      <pc:sldChg chg="modSp">
        <pc:chgData name="Alessandro Cucco" userId="S::alessandro.cucco1@studenti.unimi.it::6409f29b-f1a6-4809-9518-f1ec8d94c1c0" providerId="AD" clId="Web-{8B24B48A-25C0-D34B-3F53-F676EE7C6196}" dt="2022-05-27T15:04:28.906" v="113" actId="20577"/>
        <pc:sldMkLst>
          <pc:docMk/>
          <pc:sldMk cId="3046921446" sldId="272"/>
        </pc:sldMkLst>
        <pc:spChg chg="mod">
          <ac:chgData name="Alessandro Cucco" userId="S::alessandro.cucco1@studenti.unimi.it::6409f29b-f1a6-4809-9518-f1ec8d94c1c0" providerId="AD" clId="Web-{8B24B48A-25C0-D34B-3F53-F676EE7C6196}" dt="2022-05-27T15:04:28.906" v="113" actId="20577"/>
          <ac:spMkLst>
            <pc:docMk/>
            <pc:sldMk cId="3046921446" sldId="272"/>
            <ac:spMk id="3" creationId="{57F8A0D2-38E7-AA98-CE92-78A6C082F597}"/>
          </ac:spMkLst>
        </pc:spChg>
      </pc:sldChg>
    </pc:docChg>
  </pc:docChgLst>
  <pc:docChgLst>
    <pc:chgData name="Alessandro Cucco" userId="S::alessandro.cucco1@studenti.unimi.it::6409f29b-f1a6-4809-9518-f1ec8d94c1c0" providerId="AD" clId="Web-{A3B89303-12AA-3A6F-2195-84351AB75CDA}"/>
    <pc:docChg chg="modSld">
      <pc:chgData name="Alessandro Cucco" userId="S::alessandro.cucco1@studenti.unimi.it::6409f29b-f1a6-4809-9518-f1ec8d94c1c0" providerId="AD" clId="Web-{A3B89303-12AA-3A6F-2195-84351AB75CDA}" dt="2022-05-27T07:28:05.643" v="7" actId="20577"/>
      <pc:docMkLst>
        <pc:docMk/>
      </pc:docMkLst>
      <pc:sldChg chg="modSp">
        <pc:chgData name="Alessandro Cucco" userId="S::alessandro.cucco1@studenti.unimi.it::6409f29b-f1a6-4809-9518-f1ec8d94c1c0" providerId="AD" clId="Web-{A3B89303-12AA-3A6F-2195-84351AB75CDA}" dt="2022-05-27T07:28:05.643" v="7" actId="20577"/>
        <pc:sldMkLst>
          <pc:docMk/>
          <pc:sldMk cId="1716525717" sldId="265"/>
        </pc:sldMkLst>
        <pc:spChg chg="mod">
          <ac:chgData name="Alessandro Cucco" userId="S::alessandro.cucco1@studenti.unimi.it::6409f29b-f1a6-4809-9518-f1ec8d94c1c0" providerId="AD" clId="Web-{A3B89303-12AA-3A6F-2195-84351AB75CDA}" dt="2022-05-27T07:28:05.643" v="7" actId="20577"/>
          <ac:spMkLst>
            <pc:docMk/>
            <pc:sldMk cId="1716525717" sldId="265"/>
            <ac:spMk id="2" creationId="{EFF8CC26-8EDE-A85D-5D6E-04E78BF53F14}"/>
          </ac:spMkLst>
        </pc:spChg>
      </pc:sldChg>
      <pc:sldChg chg="modSp">
        <pc:chgData name="Alessandro Cucco" userId="S::alessandro.cucco1@studenti.unimi.it::6409f29b-f1a6-4809-9518-f1ec8d94c1c0" providerId="AD" clId="Web-{A3B89303-12AA-3A6F-2195-84351AB75CDA}" dt="2022-05-27T06:18:54.096" v="6" actId="20577"/>
        <pc:sldMkLst>
          <pc:docMk/>
          <pc:sldMk cId="65372775" sldId="266"/>
        </pc:sldMkLst>
        <pc:spChg chg="mod">
          <ac:chgData name="Alessandro Cucco" userId="S::alessandro.cucco1@studenti.unimi.it::6409f29b-f1a6-4809-9518-f1ec8d94c1c0" providerId="AD" clId="Web-{A3B89303-12AA-3A6F-2195-84351AB75CDA}" dt="2022-05-27T06:18:54.096" v="6" actId="20577"/>
          <ac:spMkLst>
            <pc:docMk/>
            <pc:sldMk cId="65372775" sldId="266"/>
            <ac:spMk id="5" creationId="{99044F09-F0C6-0A2A-A03E-69AADBF2D82C}"/>
          </ac:spMkLst>
        </pc:spChg>
      </pc:sldChg>
    </pc:docChg>
  </pc:docChgLst>
  <pc:docChgLst>
    <pc:chgData name="Alessandro Cucco" userId="S::alessandro.cucco1@studenti.unimi.it::6409f29b-f1a6-4809-9518-f1ec8d94c1c0" providerId="AD" clId="Web-{82037BD5-9987-FB06-D815-7F2CA852D7A9}"/>
    <pc:docChg chg="delSld modSld sldOrd">
      <pc:chgData name="Alessandro Cucco" userId="S::alessandro.cucco1@studenti.unimi.it::6409f29b-f1a6-4809-9518-f1ec8d94c1c0" providerId="AD" clId="Web-{82037BD5-9987-FB06-D815-7F2CA852D7A9}" dt="2022-05-27T17:05:20.721" v="51"/>
      <pc:docMkLst>
        <pc:docMk/>
      </pc:docMkLst>
      <pc:sldChg chg="modSp">
        <pc:chgData name="Alessandro Cucco" userId="S::alessandro.cucco1@studenti.unimi.it::6409f29b-f1a6-4809-9518-f1ec8d94c1c0" providerId="AD" clId="Web-{82037BD5-9987-FB06-D815-7F2CA852D7A9}" dt="2022-05-27T16:43:16.381" v="35" actId="20577"/>
        <pc:sldMkLst>
          <pc:docMk/>
          <pc:sldMk cId="4079012401" sldId="261"/>
        </pc:sldMkLst>
        <pc:spChg chg="mod">
          <ac:chgData name="Alessandro Cucco" userId="S::alessandro.cucco1@studenti.unimi.it::6409f29b-f1a6-4809-9518-f1ec8d94c1c0" providerId="AD" clId="Web-{82037BD5-9987-FB06-D815-7F2CA852D7A9}" dt="2022-05-27T16:43:04.771" v="31" actId="14100"/>
          <ac:spMkLst>
            <pc:docMk/>
            <pc:sldMk cId="4079012401" sldId="261"/>
            <ac:spMk id="28" creationId="{C4052405-4E80-8B40-8CD9-565D02FD17F7}"/>
          </ac:spMkLst>
        </pc:spChg>
        <pc:spChg chg="mod">
          <ac:chgData name="Alessandro Cucco" userId="S::alessandro.cucco1@studenti.unimi.it::6409f29b-f1a6-4809-9518-f1ec8d94c1c0" providerId="AD" clId="Web-{82037BD5-9987-FB06-D815-7F2CA852D7A9}" dt="2022-05-27T16:43:16.381" v="35" actId="20577"/>
          <ac:spMkLst>
            <pc:docMk/>
            <pc:sldMk cId="4079012401" sldId="261"/>
            <ac:spMk id="30" creationId="{87A9B59A-A017-339F-4C80-96E530511DA4}"/>
          </ac:spMkLst>
        </pc:spChg>
      </pc:sldChg>
      <pc:sldChg chg="modSp">
        <pc:chgData name="Alessandro Cucco" userId="S::alessandro.cucco1@studenti.unimi.it::6409f29b-f1a6-4809-9518-f1ec8d94c1c0" providerId="AD" clId="Web-{82037BD5-9987-FB06-D815-7F2CA852D7A9}" dt="2022-05-27T17:02:54.187" v="47" actId="14100"/>
        <pc:sldMkLst>
          <pc:docMk/>
          <pc:sldMk cId="65372775" sldId="266"/>
        </pc:sldMkLst>
        <pc:picChg chg="mod">
          <ac:chgData name="Alessandro Cucco" userId="S::alessandro.cucco1@studenti.unimi.it::6409f29b-f1a6-4809-9518-f1ec8d94c1c0" providerId="AD" clId="Web-{82037BD5-9987-FB06-D815-7F2CA852D7A9}" dt="2022-05-27T17:02:54.187" v="47" actId="14100"/>
          <ac:picMkLst>
            <pc:docMk/>
            <pc:sldMk cId="65372775" sldId="266"/>
            <ac:picMk id="4" creationId="{D7A9FA08-72B4-21AC-323D-7EEFC634501C}"/>
          </ac:picMkLst>
        </pc:picChg>
      </pc:sldChg>
      <pc:sldChg chg="del">
        <pc:chgData name="Alessandro Cucco" userId="S::alessandro.cucco1@studenti.unimi.it::6409f29b-f1a6-4809-9518-f1ec8d94c1c0" providerId="AD" clId="Web-{82037BD5-9987-FB06-D815-7F2CA852D7A9}" dt="2022-05-27T17:03:07.968" v="48"/>
        <pc:sldMkLst>
          <pc:docMk/>
          <pc:sldMk cId="681789082" sldId="267"/>
        </pc:sldMkLst>
      </pc:sldChg>
      <pc:sldChg chg="modSp">
        <pc:chgData name="Alessandro Cucco" userId="S::alessandro.cucco1@studenti.unimi.it::6409f29b-f1a6-4809-9518-f1ec8d94c1c0" providerId="AD" clId="Web-{82037BD5-9987-FB06-D815-7F2CA852D7A9}" dt="2022-05-27T16:55:36.256" v="43" actId="20577"/>
        <pc:sldMkLst>
          <pc:docMk/>
          <pc:sldMk cId="1739969448" sldId="268"/>
        </pc:sldMkLst>
        <pc:spChg chg="mod">
          <ac:chgData name="Alessandro Cucco" userId="S::alessandro.cucco1@studenti.unimi.it::6409f29b-f1a6-4809-9518-f1ec8d94c1c0" providerId="AD" clId="Web-{82037BD5-9987-FB06-D815-7F2CA852D7A9}" dt="2022-05-27T16:55:36.256" v="43" actId="20577"/>
          <ac:spMkLst>
            <pc:docMk/>
            <pc:sldMk cId="1739969448" sldId="268"/>
            <ac:spMk id="2" creationId="{2324A0D5-AEA0-D29E-7837-9188AFB7B18C}"/>
          </ac:spMkLst>
        </pc:spChg>
      </pc:sldChg>
      <pc:sldChg chg="modSp">
        <pc:chgData name="Alessandro Cucco" userId="S::alessandro.cucco1@studenti.unimi.it::6409f29b-f1a6-4809-9518-f1ec8d94c1c0" providerId="AD" clId="Web-{82037BD5-9987-FB06-D815-7F2CA852D7A9}" dt="2022-05-27T17:00:38.168" v="46" actId="14100"/>
        <pc:sldMkLst>
          <pc:docMk/>
          <pc:sldMk cId="132413246" sldId="270"/>
        </pc:sldMkLst>
        <pc:spChg chg="mod">
          <ac:chgData name="Alessandro Cucco" userId="S::alessandro.cucco1@studenti.unimi.it::6409f29b-f1a6-4809-9518-f1ec8d94c1c0" providerId="AD" clId="Web-{82037BD5-9987-FB06-D815-7F2CA852D7A9}" dt="2022-05-27T17:00:34.324" v="45" actId="14100"/>
          <ac:spMkLst>
            <pc:docMk/>
            <pc:sldMk cId="132413246" sldId="270"/>
            <ac:spMk id="6" creationId="{F2D759ED-8DE4-7B05-DD2D-67E8D32889E8}"/>
          </ac:spMkLst>
        </pc:spChg>
        <pc:picChg chg="mod">
          <ac:chgData name="Alessandro Cucco" userId="S::alessandro.cucco1@studenti.unimi.it::6409f29b-f1a6-4809-9518-f1ec8d94c1c0" providerId="AD" clId="Web-{82037BD5-9987-FB06-D815-7F2CA852D7A9}" dt="2022-05-27T17:00:38.168" v="46" actId="14100"/>
          <ac:picMkLst>
            <pc:docMk/>
            <pc:sldMk cId="132413246" sldId="270"/>
            <ac:picMk id="5" creationId="{C6F00123-1F62-D9FB-8059-E0F65376F2D4}"/>
          </ac:picMkLst>
        </pc:picChg>
      </pc:sldChg>
      <pc:sldChg chg="ord">
        <pc:chgData name="Alessandro Cucco" userId="S::alessandro.cucco1@studenti.unimi.it::6409f29b-f1a6-4809-9518-f1ec8d94c1c0" providerId="AD" clId="Web-{82037BD5-9987-FB06-D815-7F2CA852D7A9}" dt="2022-05-27T16:59:34.636" v="44"/>
        <pc:sldMkLst>
          <pc:docMk/>
          <pc:sldMk cId="3823547721" sldId="271"/>
        </pc:sldMkLst>
      </pc:sldChg>
      <pc:sldChg chg="modSp">
        <pc:chgData name="Alessandro Cucco" userId="S::alessandro.cucco1@studenti.unimi.it::6409f29b-f1a6-4809-9518-f1ec8d94c1c0" providerId="AD" clId="Web-{82037BD5-9987-FB06-D815-7F2CA852D7A9}" dt="2022-05-27T16:27:19.001" v="19" actId="20577"/>
        <pc:sldMkLst>
          <pc:docMk/>
          <pc:sldMk cId="2655613403" sldId="273"/>
        </pc:sldMkLst>
        <pc:spChg chg="mod">
          <ac:chgData name="Alessandro Cucco" userId="S::alessandro.cucco1@studenti.unimi.it::6409f29b-f1a6-4809-9518-f1ec8d94c1c0" providerId="AD" clId="Web-{82037BD5-9987-FB06-D815-7F2CA852D7A9}" dt="2022-05-27T16:27:19.001" v="19" actId="20577"/>
          <ac:spMkLst>
            <pc:docMk/>
            <pc:sldMk cId="2655613403" sldId="273"/>
            <ac:spMk id="2" creationId="{0031FE06-6BEB-411C-1895-0B74A010D618}"/>
          </ac:spMkLst>
        </pc:spChg>
      </pc:sldChg>
      <pc:sldChg chg="modSp">
        <pc:chgData name="Alessandro Cucco" userId="S::alessandro.cucco1@studenti.unimi.it::6409f29b-f1a6-4809-9518-f1ec8d94c1c0" providerId="AD" clId="Web-{82037BD5-9987-FB06-D815-7F2CA852D7A9}" dt="2022-05-27T16:27:58.595" v="20" actId="14100"/>
        <pc:sldMkLst>
          <pc:docMk/>
          <pc:sldMk cId="3080906589" sldId="276"/>
        </pc:sldMkLst>
        <pc:picChg chg="mod">
          <ac:chgData name="Alessandro Cucco" userId="S::alessandro.cucco1@studenti.unimi.it::6409f29b-f1a6-4809-9518-f1ec8d94c1c0" providerId="AD" clId="Web-{82037BD5-9987-FB06-D815-7F2CA852D7A9}" dt="2022-05-27T16:27:58.595" v="20" actId="14100"/>
          <ac:picMkLst>
            <pc:docMk/>
            <pc:sldMk cId="3080906589" sldId="276"/>
            <ac:picMk id="5" creationId="{D59DD004-D37D-87B3-7008-9A698EA40019}"/>
          </ac:picMkLst>
        </pc:picChg>
      </pc:sldChg>
      <pc:sldChg chg="ord">
        <pc:chgData name="Alessandro Cucco" userId="S::alessandro.cucco1@studenti.unimi.it::6409f29b-f1a6-4809-9518-f1ec8d94c1c0" providerId="AD" clId="Web-{82037BD5-9987-FB06-D815-7F2CA852D7A9}" dt="2022-05-27T17:03:44.985" v="50"/>
        <pc:sldMkLst>
          <pc:docMk/>
          <pc:sldMk cId="241169863" sldId="280"/>
        </pc:sldMkLst>
      </pc:sldChg>
      <pc:sldChg chg="ord">
        <pc:chgData name="Alessandro Cucco" userId="S::alessandro.cucco1@studenti.unimi.it::6409f29b-f1a6-4809-9518-f1ec8d94c1c0" providerId="AD" clId="Web-{82037BD5-9987-FB06-D815-7F2CA852D7A9}" dt="2022-05-27T17:03:32.016" v="49"/>
        <pc:sldMkLst>
          <pc:docMk/>
          <pc:sldMk cId="3309680726" sldId="281"/>
        </pc:sldMkLst>
      </pc:sldChg>
      <pc:sldChg chg="modSp">
        <pc:chgData name="Alessandro Cucco" userId="S::alessandro.cucco1@studenti.unimi.it::6409f29b-f1a6-4809-9518-f1ec8d94c1c0" providerId="AD" clId="Web-{82037BD5-9987-FB06-D815-7F2CA852D7A9}" dt="2022-05-27T16:36:30.184" v="30" actId="20577"/>
        <pc:sldMkLst>
          <pc:docMk/>
          <pc:sldMk cId="3706692389" sldId="282"/>
        </pc:sldMkLst>
        <pc:spChg chg="mod">
          <ac:chgData name="Alessandro Cucco" userId="S::alessandro.cucco1@studenti.unimi.it::6409f29b-f1a6-4809-9518-f1ec8d94c1c0" providerId="AD" clId="Web-{82037BD5-9987-FB06-D815-7F2CA852D7A9}" dt="2022-05-27T16:36:30.184" v="30" actId="20577"/>
          <ac:spMkLst>
            <pc:docMk/>
            <pc:sldMk cId="3706692389" sldId="282"/>
            <ac:spMk id="2" creationId="{EA73B2A3-EBAB-DAF1-7D93-0DF284D3A710}"/>
          </ac:spMkLst>
        </pc:spChg>
      </pc:sldChg>
      <pc:sldChg chg="ord">
        <pc:chgData name="Alessandro Cucco" userId="S::alessandro.cucco1@studenti.unimi.it::6409f29b-f1a6-4809-9518-f1ec8d94c1c0" providerId="AD" clId="Web-{82037BD5-9987-FB06-D815-7F2CA852D7A9}" dt="2022-05-27T17:05:20.721" v="51"/>
        <pc:sldMkLst>
          <pc:docMk/>
          <pc:sldMk cId="671774130" sldId="283"/>
        </pc:sldMkLst>
      </pc:sldChg>
      <pc:sldChg chg="modSp">
        <pc:chgData name="Alessandro Cucco" userId="S::alessandro.cucco1@studenti.unimi.it::6409f29b-f1a6-4809-9518-f1ec8d94c1c0" providerId="AD" clId="Web-{82037BD5-9987-FB06-D815-7F2CA852D7A9}" dt="2022-05-27T16:55:31.255" v="39" actId="20577"/>
        <pc:sldMkLst>
          <pc:docMk/>
          <pc:sldMk cId="1698518171" sldId="284"/>
        </pc:sldMkLst>
        <pc:spChg chg="mod">
          <ac:chgData name="Alessandro Cucco" userId="S::alessandro.cucco1@studenti.unimi.it::6409f29b-f1a6-4809-9518-f1ec8d94c1c0" providerId="AD" clId="Web-{82037BD5-9987-FB06-D815-7F2CA852D7A9}" dt="2022-05-27T16:55:31.255" v="39" actId="20577"/>
          <ac:spMkLst>
            <pc:docMk/>
            <pc:sldMk cId="1698518171" sldId="284"/>
            <ac:spMk id="40" creationId="{8E01E5E8-C9F9-54D1-C315-5FD9D58885B6}"/>
          </ac:spMkLst>
        </pc:spChg>
      </pc:sldChg>
    </pc:docChg>
  </pc:docChgLst>
  <pc:docChgLst>
    <pc:chgData name="Alessandro Cucco" userId="S::alessandro.cucco1@studenti.unimi.it::6409f29b-f1a6-4809-9518-f1ec8d94c1c0" providerId="AD" clId="Web-{F172DD4F-AC86-230B-C1E0-D74651B6598A}"/>
    <pc:docChg chg="modSld">
      <pc:chgData name="Alessandro Cucco" userId="S::alessandro.cucco1@studenti.unimi.it::6409f29b-f1a6-4809-9518-f1ec8d94c1c0" providerId="AD" clId="Web-{F172DD4F-AC86-230B-C1E0-D74651B6598A}" dt="2022-05-26T14:39:20.802" v="96" actId="1076"/>
      <pc:docMkLst>
        <pc:docMk/>
      </pc:docMkLst>
      <pc:sldChg chg="modSp">
        <pc:chgData name="Alessandro Cucco" userId="S::alessandro.cucco1@studenti.unimi.it::6409f29b-f1a6-4809-9518-f1ec8d94c1c0" providerId="AD" clId="Web-{F172DD4F-AC86-230B-C1E0-D74651B6598A}" dt="2022-05-26T13:09:54.554" v="2" actId="20577"/>
        <pc:sldMkLst>
          <pc:docMk/>
          <pc:sldMk cId="3362179408" sldId="264"/>
        </pc:sldMkLst>
        <pc:spChg chg="mod">
          <ac:chgData name="Alessandro Cucco" userId="S::alessandro.cucco1@studenti.unimi.it::6409f29b-f1a6-4809-9518-f1ec8d94c1c0" providerId="AD" clId="Web-{F172DD4F-AC86-230B-C1E0-D74651B6598A}" dt="2022-05-26T13:09:54.554" v="2" actId="20577"/>
          <ac:spMkLst>
            <pc:docMk/>
            <pc:sldMk cId="3362179408" sldId="264"/>
            <ac:spMk id="2" creationId="{91026C81-DBDC-501B-8FC9-272A85B09CF0}"/>
          </ac:spMkLst>
        </pc:spChg>
      </pc:sldChg>
      <pc:sldChg chg="addSp delSp modSp">
        <pc:chgData name="Alessandro Cucco" userId="S::alessandro.cucco1@studenti.unimi.it::6409f29b-f1a6-4809-9518-f1ec8d94c1c0" providerId="AD" clId="Web-{F172DD4F-AC86-230B-C1E0-D74651B6598A}" dt="2022-05-26T14:39:20.802" v="96" actId="1076"/>
        <pc:sldMkLst>
          <pc:docMk/>
          <pc:sldMk cId="1716525717" sldId="265"/>
        </pc:sldMkLst>
        <pc:spChg chg="mod">
          <ac:chgData name="Alessandro Cucco" userId="S::alessandro.cucco1@studenti.unimi.it::6409f29b-f1a6-4809-9518-f1ec8d94c1c0" providerId="AD" clId="Web-{F172DD4F-AC86-230B-C1E0-D74651B6598A}" dt="2022-05-26T13:11:01.009" v="35" actId="20577"/>
          <ac:spMkLst>
            <pc:docMk/>
            <pc:sldMk cId="1716525717" sldId="265"/>
            <ac:spMk id="2" creationId="{EFF8CC26-8EDE-A85D-5D6E-04E78BF53F14}"/>
          </ac:spMkLst>
        </pc:spChg>
        <pc:spChg chg="mod">
          <ac:chgData name="Alessandro Cucco" userId="S::alessandro.cucco1@studenti.unimi.it::6409f29b-f1a6-4809-9518-f1ec8d94c1c0" providerId="AD" clId="Web-{F172DD4F-AC86-230B-C1E0-D74651B6598A}" dt="2022-05-26T14:38:06.785" v="81" actId="20577"/>
          <ac:spMkLst>
            <pc:docMk/>
            <pc:sldMk cId="1716525717" sldId="265"/>
            <ac:spMk id="3" creationId="{0398D7B7-3701-2A7B-04F6-EDE5B8A587D0}"/>
          </ac:spMkLst>
        </pc:spChg>
        <pc:spChg chg="add del mod">
          <ac:chgData name="Alessandro Cucco" userId="S::alessandro.cucco1@studenti.unimi.it::6409f29b-f1a6-4809-9518-f1ec8d94c1c0" providerId="AD" clId="Web-{F172DD4F-AC86-230B-C1E0-D74651B6598A}" dt="2022-05-26T14:38:36.739" v="89"/>
          <ac:spMkLst>
            <pc:docMk/>
            <pc:sldMk cId="1716525717" sldId="265"/>
            <ac:spMk id="6" creationId="{BC2C735F-F221-92A8-0866-AD4FFC5455B9}"/>
          </ac:spMkLst>
        </pc:spChg>
        <pc:spChg chg="add mod">
          <ac:chgData name="Alessandro Cucco" userId="S::alessandro.cucco1@studenti.unimi.it::6409f29b-f1a6-4809-9518-f1ec8d94c1c0" providerId="AD" clId="Web-{F172DD4F-AC86-230B-C1E0-D74651B6598A}" dt="2022-05-26T14:39:20.802" v="96" actId="1076"/>
          <ac:spMkLst>
            <pc:docMk/>
            <pc:sldMk cId="1716525717" sldId="265"/>
            <ac:spMk id="7" creationId="{BD244F99-9F43-D1AF-9F8F-DCECBEE6E8E1}"/>
          </ac:spMkLst>
        </pc:spChg>
        <pc:picChg chg="add del mod">
          <ac:chgData name="Alessandro Cucco" userId="S::alessandro.cucco1@studenti.unimi.it::6409f29b-f1a6-4809-9518-f1ec8d94c1c0" providerId="AD" clId="Web-{F172DD4F-AC86-230B-C1E0-D74651B6598A}" dt="2022-05-26T14:37:08.549" v="70"/>
          <ac:picMkLst>
            <pc:docMk/>
            <pc:sldMk cId="1716525717" sldId="265"/>
            <ac:picMk id="4" creationId="{6E4A2B93-B0FA-BBC5-BECA-790CEC2B8BCE}"/>
          </ac:picMkLst>
        </pc:picChg>
        <pc:picChg chg="add mod">
          <ac:chgData name="Alessandro Cucco" userId="S::alessandro.cucco1@studenti.unimi.it::6409f29b-f1a6-4809-9518-f1ec8d94c1c0" providerId="AD" clId="Web-{F172DD4F-AC86-230B-C1E0-D74651B6598A}" dt="2022-05-26T14:38:12.019" v="82" actId="1076"/>
          <ac:picMkLst>
            <pc:docMk/>
            <pc:sldMk cId="1716525717" sldId="265"/>
            <ac:picMk id="5" creationId="{E5FF18F3-CD3E-D944-8A89-BE10360791D3}"/>
          </ac:picMkLst>
        </pc:picChg>
      </pc:sldChg>
    </pc:docChg>
  </pc:docChgLst>
  <pc:docChgLst>
    <pc:chgData name="Alessandro Cucco" userId="S::alessandro.cucco1@studenti.unimi.it::6409f29b-f1a6-4809-9518-f1ec8d94c1c0" providerId="AD" clId="Web-{A302AC57-48FD-A098-14EE-A76BD82AD62E}"/>
    <pc:docChg chg="modSld">
      <pc:chgData name="Alessandro Cucco" userId="S::alessandro.cucco1@studenti.unimi.it::6409f29b-f1a6-4809-9518-f1ec8d94c1c0" providerId="AD" clId="Web-{A302AC57-48FD-A098-14EE-A76BD82AD62E}" dt="2022-05-29T09:04:46.984" v="210" actId="20577"/>
      <pc:docMkLst>
        <pc:docMk/>
      </pc:docMkLst>
      <pc:sldChg chg="addSp delSp modSp">
        <pc:chgData name="Alessandro Cucco" userId="S::alessandro.cucco1@studenti.unimi.it::6409f29b-f1a6-4809-9518-f1ec8d94c1c0" providerId="AD" clId="Web-{A302AC57-48FD-A098-14EE-A76BD82AD62E}" dt="2022-05-29T09:04:26.687" v="201" actId="20577"/>
        <pc:sldMkLst>
          <pc:docMk/>
          <pc:sldMk cId="4079012401" sldId="261"/>
        </pc:sldMkLst>
        <pc:spChg chg="mod">
          <ac:chgData name="Alessandro Cucco" userId="S::alessandro.cucco1@studenti.unimi.it::6409f29b-f1a6-4809-9518-f1ec8d94c1c0" providerId="AD" clId="Web-{A302AC57-48FD-A098-14EE-A76BD82AD62E}" dt="2022-05-29T09:04:26.687" v="201" actId="20577"/>
          <ac:spMkLst>
            <pc:docMk/>
            <pc:sldMk cId="4079012401" sldId="261"/>
            <ac:spMk id="2" creationId="{7A54A0E2-7427-B399-F216-044667FCB8D3}"/>
          </ac:spMkLst>
        </pc:spChg>
        <pc:picChg chg="add del">
          <ac:chgData name="Alessandro Cucco" userId="S::alessandro.cucco1@studenti.unimi.it::6409f29b-f1a6-4809-9518-f1ec8d94c1c0" providerId="AD" clId="Web-{A302AC57-48FD-A098-14EE-A76BD82AD62E}" dt="2022-05-29T08:55:16.460" v="8"/>
          <ac:picMkLst>
            <pc:docMk/>
            <pc:sldMk cId="4079012401" sldId="261"/>
            <ac:picMk id="4" creationId="{3FD411EA-AB96-C5EA-817C-12C1D2A0E2C8}"/>
          </ac:picMkLst>
        </pc:picChg>
      </pc:sldChg>
      <pc:sldChg chg="addSp delSp modSp">
        <pc:chgData name="Alessandro Cucco" userId="S::alessandro.cucco1@studenti.unimi.it::6409f29b-f1a6-4809-9518-f1ec8d94c1c0" providerId="AD" clId="Web-{A302AC57-48FD-A098-14EE-A76BD82AD62E}" dt="2022-05-29T09:04:46.984" v="210" actId="20577"/>
        <pc:sldMkLst>
          <pc:docMk/>
          <pc:sldMk cId="3557740322" sldId="269"/>
        </pc:sldMkLst>
        <pc:spChg chg="mod">
          <ac:chgData name="Alessandro Cucco" userId="S::alessandro.cucco1@studenti.unimi.it::6409f29b-f1a6-4809-9518-f1ec8d94c1c0" providerId="AD" clId="Web-{A302AC57-48FD-A098-14EE-A76BD82AD62E}" dt="2022-05-29T09:04:46.984" v="210" actId="20577"/>
          <ac:spMkLst>
            <pc:docMk/>
            <pc:sldMk cId="3557740322" sldId="269"/>
            <ac:spMk id="2" creationId="{E6638720-8D08-0DB6-9E69-C970862FA857}"/>
          </ac:spMkLst>
        </pc:spChg>
        <pc:spChg chg="del mod">
          <ac:chgData name="Alessandro Cucco" userId="S::alessandro.cucco1@studenti.unimi.it::6409f29b-f1a6-4809-9518-f1ec8d94c1c0" providerId="AD" clId="Web-{A302AC57-48FD-A098-14EE-A76BD82AD62E}" dt="2022-05-29T08:55:18.350" v="9"/>
          <ac:spMkLst>
            <pc:docMk/>
            <pc:sldMk cId="3557740322" sldId="269"/>
            <ac:spMk id="3" creationId="{B460153F-E246-E3F7-4A87-9B58A833ABDB}"/>
          </ac:spMkLst>
        </pc:spChg>
        <pc:spChg chg="add mod">
          <ac:chgData name="Alessandro Cucco" userId="S::alessandro.cucco1@studenti.unimi.it::6409f29b-f1a6-4809-9518-f1ec8d94c1c0" providerId="AD" clId="Web-{A302AC57-48FD-A098-14EE-A76BD82AD62E}" dt="2022-05-29T09:03:28.842" v="187" actId="1076"/>
          <ac:spMkLst>
            <pc:docMk/>
            <pc:sldMk cId="3557740322" sldId="269"/>
            <ac:spMk id="10" creationId="{B7505083-99C6-14C1-A49F-E23430280B2E}"/>
          </ac:spMkLst>
        </pc:spChg>
        <pc:spChg chg="add mod">
          <ac:chgData name="Alessandro Cucco" userId="S::alessandro.cucco1@studenti.unimi.it::6409f29b-f1a6-4809-9518-f1ec8d94c1c0" providerId="AD" clId="Web-{A302AC57-48FD-A098-14EE-A76BD82AD62E}" dt="2022-05-29T08:58:52.010" v="61" actId="1076"/>
          <ac:spMkLst>
            <pc:docMk/>
            <pc:sldMk cId="3557740322" sldId="269"/>
            <ac:spMk id="11" creationId="{528B6EE0-02AD-02E9-7DAF-030C883CE509}"/>
          </ac:spMkLst>
        </pc:spChg>
        <pc:spChg chg="add mod">
          <ac:chgData name="Alessandro Cucco" userId="S::alessandro.cucco1@studenti.unimi.it::6409f29b-f1a6-4809-9518-f1ec8d94c1c0" providerId="AD" clId="Web-{A302AC57-48FD-A098-14EE-A76BD82AD62E}" dt="2022-05-29T08:59:56.620" v="92" actId="1076"/>
          <ac:spMkLst>
            <pc:docMk/>
            <pc:sldMk cId="3557740322" sldId="269"/>
            <ac:spMk id="12" creationId="{5AA05024-162E-0326-91B2-10E2EB8D2E47}"/>
          </ac:spMkLst>
        </pc:spChg>
        <pc:spChg chg="add mod">
          <ac:chgData name="Alessandro Cucco" userId="S::alessandro.cucco1@studenti.unimi.it::6409f29b-f1a6-4809-9518-f1ec8d94c1c0" providerId="AD" clId="Web-{A302AC57-48FD-A098-14EE-A76BD82AD62E}" dt="2022-05-29T09:04:40.640" v="207" actId="1076"/>
          <ac:spMkLst>
            <pc:docMk/>
            <pc:sldMk cId="3557740322" sldId="269"/>
            <ac:spMk id="13" creationId="{CE491AE8-B659-58CF-DD9C-120EA45A5D77}"/>
          </ac:spMkLst>
        </pc:spChg>
        <pc:spChg chg="add mod">
          <ac:chgData name="Alessandro Cucco" userId="S::alessandro.cucco1@studenti.unimi.it::6409f29b-f1a6-4809-9518-f1ec8d94c1c0" providerId="AD" clId="Web-{A302AC57-48FD-A098-14EE-A76BD82AD62E}" dt="2022-05-29T09:03:59.530" v="196" actId="20577"/>
          <ac:spMkLst>
            <pc:docMk/>
            <pc:sldMk cId="3557740322" sldId="269"/>
            <ac:spMk id="14" creationId="{A00669FD-CA85-3970-C37D-C354E1508413}"/>
          </ac:spMkLst>
        </pc:spChg>
        <pc:spChg chg="add mod">
          <ac:chgData name="Alessandro Cucco" userId="S::alessandro.cucco1@studenti.unimi.it::6409f29b-f1a6-4809-9518-f1ec8d94c1c0" providerId="AD" clId="Web-{A302AC57-48FD-A098-14EE-A76BD82AD62E}" dt="2022-05-29T09:02:21.622" v="154" actId="14100"/>
          <ac:spMkLst>
            <pc:docMk/>
            <pc:sldMk cId="3557740322" sldId="269"/>
            <ac:spMk id="15" creationId="{3021E60B-5F41-9DB1-0D03-CA374EB7C20F}"/>
          </ac:spMkLst>
        </pc:spChg>
        <pc:spChg chg="add mod">
          <ac:chgData name="Alessandro Cucco" userId="S::alessandro.cucco1@studenti.unimi.it::6409f29b-f1a6-4809-9518-f1ec8d94c1c0" providerId="AD" clId="Web-{A302AC57-48FD-A098-14EE-A76BD82AD62E}" dt="2022-05-29T09:03:20.530" v="184" actId="14100"/>
          <ac:spMkLst>
            <pc:docMk/>
            <pc:sldMk cId="3557740322" sldId="269"/>
            <ac:spMk id="16" creationId="{A06B5324-76B6-F06F-23AD-D9B9A849978B}"/>
          </ac:spMkLst>
        </pc:spChg>
        <pc:spChg chg="add mod">
          <ac:chgData name="Alessandro Cucco" userId="S::alessandro.cucco1@studenti.unimi.it::6409f29b-f1a6-4809-9518-f1ec8d94c1c0" providerId="AD" clId="Web-{A302AC57-48FD-A098-14EE-A76BD82AD62E}" dt="2022-05-29T09:04:06.405" v="198" actId="1076"/>
          <ac:spMkLst>
            <pc:docMk/>
            <pc:sldMk cId="3557740322" sldId="269"/>
            <ac:spMk id="17" creationId="{ACF9A4EB-61FD-29F9-D10A-07557F498772}"/>
          </ac:spMkLst>
        </pc:spChg>
        <pc:picChg chg="add mod">
          <ac:chgData name="Alessandro Cucco" userId="S::alessandro.cucco1@studenti.unimi.it::6409f29b-f1a6-4809-9518-f1ec8d94c1c0" providerId="AD" clId="Web-{A302AC57-48FD-A098-14EE-A76BD82AD62E}" dt="2022-05-29T08:58:28.478" v="53" actId="1076"/>
          <ac:picMkLst>
            <pc:docMk/>
            <pc:sldMk cId="3557740322" sldId="269"/>
            <ac:picMk id="5" creationId="{1E6F57AB-792D-61DF-7940-239E69A8DA07}"/>
          </ac:picMkLst>
        </pc:picChg>
        <pc:picChg chg="add mod ord">
          <ac:chgData name="Alessandro Cucco" userId="S::alessandro.cucco1@studenti.unimi.it::6409f29b-f1a6-4809-9518-f1ec8d94c1c0" providerId="AD" clId="Web-{A302AC57-48FD-A098-14EE-A76BD82AD62E}" dt="2022-05-29T08:59:58.355" v="93" actId="1076"/>
          <ac:picMkLst>
            <pc:docMk/>
            <pc:sldMk cId="3557740322" sldId="269"/>
            <ac:picMk id="6" creationId="{1C242ED4-338F-7B08-F075-566A86BAD90B}"/>
          </ac:picMkLst>
        </pc:picChg>
        <pc:picChg chg="add mod">
          <ac:chgData name="Alessandro Cucco" userId="S::alessandro.cucco1@studenti.unimi.it::6409f29b-f1a6-4809-9518-f1ec8d94c1c0" providerId="AD" clId="Web-{A302AC57-48FD-A098-14EE-A76BD82AD62E}" dt="2022-05-29T09:03:32.639" v="188" actId="14100"/>
          <ac:picMkLst>
            <pc:docMk/>
            <pc:sldMk cId="3557740322" sldId="269"/>
            <ac:picMk id="8" creationId="{54C129C6-DD22-60F8-3A68-B7881CC970B9}"/>
          </ac:picMkLst>
        </pc:picChg>
        <pc:picChg chg="add mod">
          <ac:chgData name="Alessandro Cucco" userId="S::alessandro.cucco1@studenti.unimi.it::6409f29b-f1a6-4809-9518-f1ec8d94c1c0" providerId="AD" clId="Web-{A302AC57-48FD-A098-14EE-A76BD82AD62E}" dt="2022-05-29T09:02:35.357" v="156" actId="1076"/>
          <ac:picMkLst>
            <pc:docMk/>
            <pc:sldMk cId="3557740322" sldId="269"/>
            <ac:picMk id="9" creationId="{92F909FA-C74D-CDAB-15A1-3FB2F49B9538}"/>
          </ac:picMkLst>
        </pc:picChg>
      </pc:sldChg>
      <pc:sldChg chg="modSp">
        <pc:chgData name="Alessandro Cucco" userId="S::alessandro.cucco1@studenti.unimi.it::6409f29b-f1a6-4809-9518-f1ec8d94c1c0" providerId="AD" clId="Web-{A302AC57-48FD-A098-14EE-A76BD82AD62E}" dt="2022-05-29T08:53:52.115" v="3" actId="1076"/>
        <pc:sldMkLst>
          <pc:docMk/>
          <pc:sldMk cId="3823547721" sldId="271"/>
        </pc:sldMkLst>
        <pc:spChg chg="mod">
          <ac:chgData name="Alessandro Cucco" userId="S::alessandro.cucco1@studenti.unimi.it::6409f29b-f1a6-4809-9518-f1ec8d94c1c0" providerId="AD" clId="Web-{A302AC57-48FD-A098-14EE-A76BD82AD62E}" dt="2022-05-29T08:53:52.115" v="3" actId="1076"/>
          <ac:spMkLst>
            <pc:docMk/>
            <pc:sldMk cId="3823547721" sldId="271"/>
            <ac:spMk id="5" creationId="{3C8C3893-0C94-49C7-058F-774F8653264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0FA3576-2E34-44A5-91FF-3C53AC3DA648}" type="datetime1">
              <a:rPr lang="it-IT" smtClean="0"/>
              <a:t>29/05/2022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22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36.jpeg>
</file>

<file path=ppt/media/image37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21FEC-DF32-4E90-A279-29D5C0BB0773}" type="datetime1">
              <a:rPr lang="it-IT" smtClean="0"/>
              <a:pPr/>
              <a:t>29/05/2022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it-IT" noProof="0" smtClean="0"/>
              <a:t>12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757294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it-IT" noProof="0" smtClean="0"/>
              <a:t>17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315068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7A23933-3F77-4C59-A775-45E2435C8368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4ECE9F-4108-4829-8F23-DFA9C926965D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AB59B6B-A2EF-4B30-AEF7-A3091D0F5449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3FB14C-AC96-42E5-BE0B-73EFAA1A7EA7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6327E91-20FF-43F1-A337-75953C73E7D7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DCB701-B7F2-4988-9CFB-241C1D412354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9B0459-76CC-4B94-A6C6-908B17D42BC8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D572E4-8572-44CF-B6FA-B15ECB2B0691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7" name="Rettango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o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266B29-8DDF-40ED-AC5D-ED73AC5A6521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CFC7787-2DFD-4221-B49C-354C37128239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F07A8F-C5D3-4128-B052-E864993A59CE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A36BACEF-F5E2-445B-BCCF-A68C06C41D7B}" type="datetime1">
              <a:rPr lang="it-IT" noProof="0" smtClean="0"/>
              <a:t>29/05/2022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tango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tango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ww.speedtest.net/global-index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eedtest.net/global-index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svg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ttangolo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7" name="Immagine 6" descr="Connessioni digitali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uppo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ttangolo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671737"/>
            <a:ext cx="10993549" cy="1004746"/>
          </a:xfrm>
        </p:spPr>
        <p:txBody>
          <a:bodyPr rtlCol="0">
            <a:noAutofit/>
          </a:bodyPr>
          <a:lstStyle/>
          <a:p>
            <a:r>
              <a:rPr lang="it-IT" sz="6000">
                <a:solidFill>
                  <a:schemeClr val="bg1"/>
                </a:solidFill>
              </a:rPr>
              <a:t>Accesso ad Internet 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C78D564-D4D7-B2C3-41F4-B21AE458C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err="1"/>
              <a:t>Utilizzo</a:t>
            </a:r>
            <a:r>
              <a:rPr lang="en-US"/>
              <a:t> computer</a:t>
            </a:r>
            <a:br>
              <a:rPr lang="en-US"/>
            </a:br>
            <a:r>
              <a:rPr lang="en-US" sz="1800" err="1"/>
              <a:t>percentuale</a:t>
            </a:r>
            <a:r>
              <a:rPr lang="en-US" sz="1800"/>
              <a:t> </a:t>
            </a:r>
            <a:r>
              <a:rPr lang="en-US" sz="1800" err="1"/>
              <a:t>utilizzo</a:t>
            </a:r>
            <a:r>
              <a:rPr lang="en-US" sz="1800"/>
              <a:t> computer in </a:t>
            </a:r>
            <a:r>
              <a:rPr lang="en-US" sz="1800" err="1"/>
              <a:t>italia</a:t>
            </a:r>
            <a:r>
              <a:rPr lang="en-US" sz="1800"/>
              <a:t> </a:t>
            </a:r>
            <a:r>
              <a:rPr lang="en-US" sz="1800" err="1"/>
              <a:t>diviso</a:t>
            </a:r>
            <a:r>
              <a:rPr lang="en-US" sz="1800"/>
              <a:t> per </a:t>
            </a:r>
            <a:r>
              <a:rPr lang="en-US" sz="1800" err="1"/>
              <a:t>età</a:t>
            </a:r>
          </a:p>
        </p:txBody>
      </p:sp>
      <p:pic>
        <p:nvPicPr>
          <p:cNvPr id="5" name="Immagine 5" descr="pc_use_italy_by_age.jpg">
            <a:extLst>
              <a:ext uri="{FF2B5EF4-FFF2-40B4-BE49-F238E27FC236}">
                <a16:creationId xmlns:a16="http://schemas.microsoft.com/office/drawing/2014/main" id="{C6F00123-1F62-D9FB-8059-E0F65376F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193" y="2004589"/>
            <a:ext cx="6546868" cy="4666728"/>
          </a:xfrm>
          <a:prstGeom prst="rect">
            <a:avLst/>
          </a:prstGeom>
          <a:noFill/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2D759ED-8DE4-7B05-DD2D-67E8D32889E8}"/>
              </a:ext>
            </a:extLst>
          </p:cNvPr>
          <p:cNvSpPr txBox="1"/>
          <p:nvPr/>
        </p:nvSpPr>
        <p:spPr>
          <a:xfrm>
            <a:off x="10577212" y="6408813"/>
            <a:ext cx="1434460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/>
              <a:t>Fonte : Istat</a:t>
            </a:r>
          </a:p>
        </p:txBody>
      </p:sp>
    </p:spTree>
    <p:extLst>
      <p:ext uri="{BB962C8B-B14F-4D97-AF65-F5344CB8AC3E}">
        <p14:creationId xmlns:p14="http://schemas.microsoft.com/office/powerpoint/2010/main" val="132413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CEB522-B2BE-67AA-E8F4-41E33C280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Numero</a:t>
            </a:r>
            <a:r>
              <a:rPr lang="en-GB"/>
              <a:t> </a:t>
            </a:r>
            <a:r>
              <a:rPr lang="en-GB" err="1"/>
              <a:t>utenti</a:t>
            </a:r>
            <a:r>
              <a:rPr lang="en-GB"/>
              <a:t> internet in </a:t>
            </a:r>
            <a:r>
              <a:rPr lang="en-GB" err="1"/>
              <a:t>italia</a:t>
            </a:r>
            <a:endParaRPr lang="it-IT"/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72CE6F0D-5011-BCC7-3ADD-FF3E74F0FD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192" y="1822142"/>
            <a:ext cx="7091922" cy="472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921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507953-63EF-F6EC-6293-AE27FB0A2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Traffico</a:t>
            </a:r>
            <a:r>
              <a:rPr lang="en-GB"/>
              <a:t> </a:t>
            </a:r>
            <a:r>
              <a:rPr lang="en-GB" err="1"/>
              <a:t>dati</a:t>
            </a:r>
            <a:r>
              <a:rPr lang="en-GB"/>
              <a:t> </a:t>
            </a:r>
            <a:r>
              <a:rPr lang="en-GB" err="1"/>
              <a:t>giornaliero</a:t>
            </a:r>
            <a:r>
              <a:rPr lang="en-GB"/>
              <a:t> medio per mese</a:t>
            </a:r>
            <a:endParaRPr lang="it-IT"/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40823792-5F76-242E-C56E-B6B938773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" y="1715956"/>
            <a:ext cx="5486400" cy="3657600"/>
          </a:xfrm>
          <a:prstGeom prst="rect">
            <a:avLst/>
          </a:prstGeom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A8055DC1-95A9-98AF-DD1F-D0026BC3D0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067592" y="1715956"/>
            <a:ext cx="5486400" cy="36576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854D0C33-5616-2E7B-1F8A-78A82AB10038}"/>
              </a:ext>
            </a:extLst>
          </p:cNvPr>
          <p:cNvSpPr txBox="1"/>
          <p:nvPr/>
        </p:nvSpPr>
        <p:spPr>
          <a:xfrm>
            <a:off x="2487227" y="5514513"/>
            <a:ext cx="1731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Rete </a:t>
            </a:r>
            <a:r>
              <a:rPr lang="en-GB" err="1"/>
              <a:t>fissa</a:t>
            </a:r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875D6CF-99F1-0FC0-22C2-F202C17C3E45}"/>
              </a:ext>
            </a:extLst>
          </p:cNvPr>
          <p:cNvSpPr txBox="1"/>
          <p:nvPr/>
        </p:nvSpPr>
        <p:spPr>
          <a:xfrm>
            <a:off x="8284346" y="5514513"/>
            <a:ext cx="1731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Rete mobile</a:t>
            </a:r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D275B09-AF78-DB15-CB9B-E4B1DADA3455}"/>
              </a:ext>
            </a:extLst>
          </p:cNvPr>
          <p:cNvSpPr txBox="1"/>
          <p:nvPr/>
        </p:nvSpPr>
        <p:spPr>
          <a:xfrm>
            <a:off x="10688715" y="6398039"/>
            <a:ext cx="1179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/>
              <a:t>Fonte: AGCOM</a:t>
            </a:r>
            <a:endParaRPr lang="it-IT" sz="1100"/>
          </a:p>
        </p:txBody>
      </p:sp>
    </p:spTree>
    <p:extLst>
      <p:ext uri="{BB962C8B-B14F-4D97-AF65-F5344CB8AC3E}">
        <p14:creationId xmlns:p14="http://schemas.microsoft.com/office/powerpoint/2010/main" val="3309680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31FE06-6BEB-411C-1895-0B74A010D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2296"/>
            <a:ext cx="10998529" cy="923194"/>
          </a:xfrm>
        </p:spPr>
        <p:txBody>
          <a:bodyPr anchor="ctr">
            <a:normAutofit fontScale="90000"/>
          </a:bodyPr>
          <a:lstStyle/>
          <a:p>
            <a:r>
              <a:rPr lang="it-IT" sz="4400">
                <a:solidFill>
                  <a:schemeClr val="bg1"/>
                </a:solidFill>
              </a:rPr>
              <a:t>Infrastruttura tecnologia in </a:t>
            </a:r>
            <a:r>
              <a:rPr lang="it-IT" sz="4400" err="1">
                <a:solidFill>
                  <a:schemeClr val="bg1"/>
                </a:solidFill>
              </a:rPr>
              <a:t>italia</a:t>
            </a:r>
            <a:br>
              <a:rPr lang="it-IT" sz="4400">
                <a:solidFill>
                  <a:schemeClr val="bg1"/>
                </a:solidFill>
              </a:rPr>
            </a:br>
            <a:r>
              <a:rPr lang="it-IT" sz="1800">
                <a:solidFill>
                  <a:schemeClr val="bg1"/>
                </a:solidFill>
              </a:rPr>
              <a:t>copertura e velocità di connessione</a:t>
            </a:r>
            <a:endParaRPr lang="it-IT" sz="4400">
              <a:solidFill>
                <a:schemeClr val="bg1"/>
              </a:solidFill>
            </a:endParaRPr>
          </a:p>
        </p:txBody>
      </p:sp>
      <p:pic>
        <p:nvPicPr>
          <p:cNvPr id="6" name="Immagine 6">
            <a:extLst>
              <a:ext uri="{FF2B5EF4-FFF2-40B4-BE49-F238E27FC236}">
                <a16:creationId xmlns:a16="http://schemas.microsoft.com/office/drawing/2014/main" id="{DF52EFDA-3507-1394-32AA-189247D9E4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078"/>
          <a:stretch/>
        </p:blipFill>
        <p:spPr>
          <a:xfrm>
            <a:off x="447816" y="601200"/>
            <a:ext cx="11292840" cy="4204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55613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D6A235-E5F1-CB5E-79F4-E6EDFF580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Velocità mediana connessione mobile per paese (top 70)</a:t>
            </a:r>
            <a:br>
              <a:rPr lang="it-IT"/>
            </a:br>
            <a:r>
              <a:rPr lang="it-IT" sz="1800"/>
              <a:t>velocità mediana di download MOBILE in </a:t>
            </a:r>
            <a:r>
              <a:rPr lang="it-IT" sz="1800">
                <a:latin typeface="+mn-lt"/>
                <a:ea typeface="+mn-lt"/>
                <a:cs typeface="Arial"/>
              </a:rPr>
              <a:t>MBPS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80389AC-8D80-8705-30E0-C7FBB7693354}"/>
              </a:ext>
            </a:extLst>
          </p:cNvPr>
          <p:cNvSpPr txBox="1"/>
          <p:nvPr/>
        </p:nvSpPr>
        <p:spPr>
          <a:xfrm>
            <a:off x="9064101" y="6398039"/>
            <a:ext cx="28041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/>
              <a:t>Fonte: </a:t>
            </a:r>
            <a:r>
              <a:rPr lang="en-GB" sz="1100">
                <a:hlinkClick r:id="rId2"/>
              </a:rPr>
              <a:t>OOKLA global index</a:t>
            </a:r>
            <a:r>
              <a:rPr lang="en-GB" sz="1100"/>
              <a:t> </a:t>
            </a:r>
            <a:r>
              <a:rPr lang="en-GB" sz="1100" err="1"/>
              <a:t>aprile</a:t>
            </a:r>
            <a:r>
              <a:rPr lang="en-GB" sz="1100"/>
              <a:t> 2022</a:t>
            </a:r>
            <a:endParaRPr lang="it-IT" sz="1100"/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56055882-534F-E179-98BA-DDCD1F595D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298" y="1847106"/>
            <a:ext cx="9517224" cy="455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69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A018FC-B7D6-C6C4-E844-F2CD722B7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Copertura reti mobili </a:t>
            </a:r>
            <a:r>
              <a:rPr lang="it-IT" err="1"/>
              <a:t>italia</a:t>
            </a:r>
            <a:r>
              <a:rPr lang="it-IT"/>
              <a:t> 2021-2026</a:t>
            </a:r>
            <a:br>
              <a:rPr lang="it-IT"/>
            </a:br>
            <a:endParaRPr lang="it-IT"/>
          </a:p>
        </p:txBody>
      </p:sp>
      <p:pic>
        <p:nvPicPr>
          <p:cNvPr id="16" name="Immagine 16" descr="copertura_mobile_2021.png">
            <a:extLst>
              <a:ext uri="{FF2B5EF4-FFF2-40B4-BE49-F238E27FC236}">
                <a16:creationId xmlns:a16="http://schemas.microsoft.com/office/drawing/2014/main" id="{F1F7C6E7-C11D-7EBD-87E5-FAB87A5891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4636" y="2110439"/>
            <a:ext cx="3811253" cy="3973878"/>
          </a:xfrm>
        </p:spPr>
      </p:pic>
      <p:pic>
        <p:nvPicPr>
          <p:cNvPr id="17" name="Immagine 17" descr="copertura_mobile_2026.png">
            <a:extLst>
              <a:ext uri="{FF2B5EF4-FFF2-40B4-BE49-F238E27FC236}">
                <a16:creationId xmlns:a16="http://schemas.microsoft.com/office/drawing/2014/main" id="{9EEEDE55-C3EC-4F17-3673-BB80B0EE6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875" y="2111461"/>
            <a:ext cx="3721723" cy="3880094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98AEA1D-5EA6-4CF3-6255-11EC9A12D2BB}"/>
              </a:ext>
            </a:extLst>
          </p:cNvPr>
          <p:cNvSpPr txBox="1"/>
          <p:nvPr/>
        </p:nvSpPr>
        <p:spPr>
          <a:xfrm>
            <a:off x="9454630" y="6456597"/>
            <a:ext cx="253084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400"/>
              <a:t>Fonte: bandaultralarga.italia.it</a:t>
            </a:r>
          </a:p>
        </p:txBody>
      </p:sp>
    </p:spTree>
    <p:extLst>
      <p:ext uri="{BB962C8B-B14F-4D97-AF65-F5344CB8AC3E}">
        <p14:creationId xmlns:p14="http://schemas.microsoft.com/office/powerpoint/2010/main" val="2323490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FEEA6F-4BF5-F6D2-D875-31FD7E7BA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Standard reti mobili </a:t>
            </a:r>
            <a:r>
              <a:rPr lang="it-IT" err="1"/>
              <a:t>italia</a:t>
            </a:r>
            <a:r>
              <a:rPr lang="it-IT"/>
              <a:t> 2021-2026</a:t>
            </a:r>
            <a:br>
              <a:rPr lang="it-IT"/>
            </a:br>
            <a:endParaRPr lang="it-IT"/>
          </a:p>
        </p:txBody>
      </p:sp>
      <p:pic>
        <p:nvPicPr>
          <p:cNvPr id="4" name="Immagine 4" descr="standard_mobile_2021.png">
            <a:extLst>
              <a:ext uri="{FF2B5EF4-FFF2-40B4-BE49-F238E27FC236}">
                <a16:creationId xmlns:a16="http://schemas.microsoft.com/office/drawing/2014/main" id="{50A2F53D-A774-90E8-AEEE-101F720DD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4635" y="2127094"/>
            <a:ext cx="3990302" cy="4161254"/>
          </a:xfrm>
        </p:spPr>
      </p:pic>
      <p:pic>
        <p:nvPicPr>
          <p:cNvPr id="5" name="Immagine 5" descr="standard_mobile_2026.png">
            <a:extLst>
              <a:ext uri="{FF2B5EF4-FFF2-40B4-BE49-F238E27FC236}">
                <a16:creationId xmlns:a16="http://schemas.microsoft.com/office/drawing/2014/main" id="{DE024D97-FC2E-5856-F5A1-B39990FC3A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630" y="2165591"/>
            <a:ext cx="3904936" cy="407996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3E67958-1A01-D975-C1F5-1D4C64BF9F51}"/>
              </a:ext>
            </a:extLst>
          </p:cNvPr>
          <p:cNvSpPr txBox="1"/>
          <p:nvPr/>
        </p:nvSpPr>
        <p:spPr>
          <a:xfrm>
            <a:off x="9308893" y="6448268"/>
            <a:ext cx="2514182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400"/>
              <a:t>Fonte: bandaultralarga.italia.it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988B13A-CC4F-D990-EDCB-142D1775D25A}"/>
              </a:ext>
            </a:extLst>
          </p:cNvPr>
          <p:cNvSpPr txBox="1"/>
          <p:nvPr/>
        </p:nvSpPr>
        <p:spPr>
          <a:xfrm>
            <a:off x="310630" y="6348334"/>
            <a:ext cx="619926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200"/>
              <a:t>*</a:t>
            </a:r>
            <a:r>
              <a:rPr lang="it-IT" sz="1200">
                <a:ea typeface="+mn-lt"/>
                <a:cs typeface="+mn-lt"/>
              </a:rPr>
              <a:t>La condivisione dinamica dello spettro, o </a:t>
            </a:r>
            <a:r>
              <a:rPr lang="it-IT" sz="1200" b="1">
                <a:ea typeface="+mn-lt"/>
                <a:cs typeface="+mn-lt"/>
              </a:rPr>
              <a:t>DSS</a:t>
            </a:r>
            <a:r>
              <a:rPr lang="it-IT" sz="1200">
                <a:ea typeface="+mn-lt"/>
                <a:cs typeface="+mn-lt"/>
              </a:rPr>
              <a:t>, consente a un operatore telefonico di usare lo spettro di frequenze del 4G e di farlo funzionare anche per il 5G.</a:t>
            </a:r>
            <a:endParaRPr lang="it-IT" sz="1600"/>
          </a:p>
        </p:txBody>
      </p:sp>
    </p:spTree>
    <p:extLst>
      <p:ext uri="{BB962C8B-B14F-4D97-AF65-F5344CB8AC3E}">
        <p14:creationId xmlns:p14="http://schemas.microsoft.com/office/powerpoint/2010/main" val="2126222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BB141A-9B51-A66F-3E4B-72A8BFD2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Velocità mediana di connessione fissa per paese (top 70)</a:t>
            </a:r>
            <a:br>
              <a:rPr lang="it-IT"/>
            </a:br>
            <a:r>
              <a:rPr lang="it-IT" sz="1800">
                <a:ea typeface="+mj-lt"/>
                <a:cs typeface="+mj-lt"/>
              </a:rPr>
              <a:t>VELOCITÀ MEDIANA DI DOWNLOAD FISSA IN </a:t>
            </a:r>
            <a:r>
              <a:rPr lang="it-IT" sz="1800"/>
              <a:t>MBPS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2C8D19F-1928-3728-6374-35E52559A08E}"/>
              </a:ext>
            </a:extLst>
          </p:cNvPr>
          <p:cNvSpPr txBox="1"/>
          <p:nvPr/>
        </p:nvSpPr>
        <p:spPr>
          <a:xfrm>
            <a:off x="9064101" y="6398039"/>
            <a:ext cx="28041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/>
              <a:t>Fonte: </a:t>
            </a:r>
            <a:r>
              <a:rPr lang="en-GB" sz="1100">
                <a:hlinkClick r:id="rId3"/>
              </a:rPr>
              <a:t>OOKLA global index</a:t>
            </a:r>
            <a:r>
              <a:rPr lang="en-GB" sz="1100"/>
              <a:t> </a:t>
            </a:r>
            <a:r>
              <a:rPr lang="en-GB" sz="1100" err="1"/>
              <a:t>aprile</a:t>
            </a:r>
            <a:r>
              <a:rPr lang="en-GB" sz="1100"/>
              <a:t> 2022</a:t>
            </a:r>
            <a:endParaRPr lang="it-IT" sz="1100"/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BDEC7330-AAD9-9B74-5AFD-8A8BB331E0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968" y="1845000"/>
            <a:ext cx="9507894" cy="442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916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BFE200-067F-8A1A-0AC8-89EC2B8C3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Composizione</a:t>
            </a:r>
            <a:r>
              <a:rPr lang="en-GB"/>
              <a:t> </a:t>
            </a:r>
            <a:r>
              <a:rPr lang="en-GB" err="1"/>
              <a:t>linee</a:t>
            </a:r>
            <a:r>
              <a:rPr lang="en-GB"/>
              <a:t> broadband</a:t>
            </a:r>
            <a:endParaRPr lang="it-IT"/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B67D5EAB-8C02-2CB4-6170-E244DE437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192" y="2070716"/>
            <a:ext cx="5486400" cy="3657600"/>
          </a:xfrm>
          <a:prstGeom prst="rect">
            <a:avLst/>
          </a:prstGeom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BEF04151-6F34-7B75-C49E-0C36DCC2CB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7592" y="2070716"/>
            <a:ext cx="5486400" cy="36576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B964A323-FC88-44D4-BEC9-DB4095978862}"/>
              </a:ext>
            </a:extLst>
          </p:cNvPr>
          <p:cNvSpPr txBox="1"/>
          <p:nvPr/>
        </p:nvSpPr>
        <p:spPr>
          <a:xfrm>
            <a:off x="10688715" y="6398039"/>
            <a:ext cx="1179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/>
              <a:t>Fonte: AGCOM</a:t>
            </a:r>
            <a:endParaRPr lang="it-IT" sz="1100"/>
          </a:p>
        </p:txBody>
      </p:sp>
    </p:spTree>
    <p:extLst>
      <p:ext uri="{BB962C8B-B14F-4D97-AF65-F5344CB8AC3E}">
        <p14:creationId xmlns:p14="http://schemas.microsoft.com/office/powerpoint/2010/main" val="671774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73B2A3-EBAB-DAF1-7D93-0DF284D3A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Distribuzione </a:t>
            </a:r>
            <a:r>
              <a:rPr lang="en-GB" err="1"/>
              <a:t>velocit</a:t>
            </a:r>
            <a:r>
              <a:rPr lang="it-IT"/>
              <a:t>à linee fisse utente residenziali</a:t>
            </a:r>
          </a:p>
        </p:txBody>
      </p:sp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2966D69F-9062-3EF6-DBBE-B9E3CB17C0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192" y="1715956"/>
            <a:ext cx="7219200" cy="48128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1B3AD293-2AC4-50E6-5C4D-EEAE3971970D}"/>
              </a:ext>
            </a:extLst>
          </p:cNvPr>
          <p:cNvSpPr txBox="1"/>
          <p:nvPr/>
        </p:nvSpPr>
        <p:spPr>
          <a:xfrm>
            <a:off x="10688715" y="6398039"/>
            <a:ext cx="11795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/>
              <a:t>Fonte: AGCOM</a:t>
            </a:r>
            <a:endParaRPr lang="it-IT" sz="1100"/>
          </a:p>
        </p:txBody>
      </p:sp>
    </p:spTree>
    <p:extLst>
      <p:ext uri="{BB962C8B-B14F-4D97-AF65-F5344CB8AC3E}">
        <p14:creationId xmlns:p14="http://schemas.microsoft.com/office/powerpoint/2010/main" val="3706692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>
            <a:extLst>
              <a:ext uri="{FF2B5EF4-FFF2-40B4-BE49-F238E27FC236}">
                <a16:creationId xmlns:a16="http://schemas.microsoft.com/office/drawing/2014/main" id="{8E01E5E8-C9F9-54D1-C315-5FD9D5888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2296"/>
            <a:ext cx="10538085" cy="1034954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Internet </a:t>
            </a:r>
            <a:r>
              <a:rPr lang="en-US" sz="5400" err="1">
                <a:solidFill>
                  <a:schemeClr val="bg1"/>
                </a:solidFill>
              </a:rPr>
              <a:t>nel</a:t>
            </a:r>
            <a:r>
              <a:rPr lang="en-US" sz="5400">
                <a:solidFill>
                  <a:schemeClr val="bg1"/>
                </a:solidFill>
              </a:rPr>
              <a:t> MONDO</a:t>
            </a:r>
          </a:p>
        </p:txBody>
      </p:sp>
      <p:pic>
        <p:nvPicPr>
          <p:cNvPr id="5" name="Immagine 5" descr="Immagine che contiene ragnatela, oggetto da esterni&#10;&#10;Descrizione generata automaticamente">
            <a:extLst>
              <a:ext uri="{FF2B5EF4-FFF2-40B4-BE49-F238E27FC236}">
                <a16:creationId xmlns:a16="http://schemas.microsoft.com/office/drawing/2014/main" id="{AE39C492-D9C0-1431-CE10-D6A543E7F3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08" b="32210"/>
          <a:stretch/>
        </p:blipFill>
        <p:spPr>
          <a:xfrm>
            <a:off x="447816" y="601200"/>
            <a:ext cx="11292840" cy="4204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98518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14B3E9-5CF8-D44E-921B-DC9919220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Piano 1 Giga </a:t>
            </a:r>
            <a:r>
              <a:rPr lang="it-IT" dirty="0" err="1"/>
              <a:t>italia</a:t>
            </a:r>
            <a:br>
              <a:rPr lang="it-IT" dirty="0"/>
            </a:br>
            <a:endParaRPr lang="it-IT"/>
          </a:p>
        </p:txBody>
      </p:sp>
      <p:pic>
        <p:nvPicPr>
          <p:cNvPr id="4" name="Immagine 4" descr="piano_1_giga_italia.jpg">
            <a:extLst>
              <a:ext uri="{FF2B5EF4-FFF2-40B4-BE49-F238E27FC236}">
                <a16:creationId xmlns:a16="http://schemas.microsoft.com/office/drawing/2014/main" id="{ABE07CD0-1F14-BE14-B689-DBFE1090D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62" y="2131202"/>
            <a:ext cx="8223282" cy="4324902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0D0918B3-D476-93BB-86E2-BD0CD1E3AF80}"/>
              </a:ext>
            </a:extLst>
          </p:cNvPr>
          <p:cNvSpPr txBox="1"/>
          <p:nvPr/>
        </p:nvSpPr>
        <p:spPr>
          <a:xfrm>
            <a:off x="9612255" y="6315518"/>
            <a:ext cx="197725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it-IT" sz="1200" dirty="0" err="1"/>
              <a:t>Fonte:bandaultralarga.italia.it</a:t>
            </a:r>
            <a:endParaRPr lang="it-IT" sz="140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83B69B7-BE8F-B255-B863-5FFAE26A2049}"/>
              </a:ext>
            </a:extLst>
          </p:cNvPr>
          <p:cNvSpPr txBox="1"/>
          <p:nvPr/>
        </p:nvSpPr>
        <p:spPr>
          <a:xfrm>
            <a:off x="8924062" y="2342845"/>
            <a:ext cx="274319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Investimento di 3,8 miliardi di euro con obiettivo di portare connettività a 7 milioni di civici</a:t>
            </a:r>
          </a:p>
        </p:txBody>
      </p:sp>
    </p:spTree>
    <p:extLst>
      <p:ext uri="{BB962C8B-B14F-4D97-AF65-F5344CB8AC3E}">
        <p14:creationId xmlns:p14="http://schemas.microsoft.com/office/powerpoint/2010/main" val="1135148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ttangolo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ttangolo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ttangolo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ttangolo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556636"/>
            <a:ext cx="3081576" cy="1126335"/>
          </a:xfrm>
        </p:spPr>
        <p:txBody>
          <a:bodyPr rtlCol="0">
            <a:normAutofit fontScale="90000"/>
          </a:bodyPr>
          <a:lstStyle/>
          <a:p>
            <a:r>
              <a:rPr lang="it-IT">
                <a:solidFill>
                  <a:srgbClr val="FFFFFF"/>
                </a:solidFill>
              </a:rPr>
              <a:t>Grazie per </a:t>
            </a:r>
            <a:br>
              <a:rPr lang="it-IT">
                <a:solidFill>
                  <a:srgbClr val="FFFFFF"/>
                </a:solidFill>
              </a:rPr>
            </a:br>
            <a:r>
              <a:rPr lang="it-IT">
                <a:solidFill>
                  <a:srgbClr val="FFFFFF"/>
                </a:solidFill>
              </a:rPr>
              <a:t>l'attenzione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755236"/>
          </a:xfrm>
        </p:spPr>
        <p:txBody>
          <a:bodyPr rtlCol="0">
            <a:normAutofit lnSpcReduction="10000"/>
          </a:bodyPr>
          <a:lstStyle/>
          <a:p>
            <a:r>
              <a:rPr lang="it-IT">
                <a:solidFill>
                  <a:schemeClr val="bg2"/>
                </a:solidFill>
              </a:rPr>
              <a:t>Cucco Alessandro 941802</a:t>
            </a:r>
          </a:p>
          <a:p>
            <a:r>
              <a:rPr lang="it-IT">
                <a:solidFill>
                  <a:schemeClr val="bg2"/>
                </a:solidFill>
              </a:rPr>
              <a:t>Bersani Giacomo   </a:t>
            </a:r>
            <a:r>
              <a:rPr lang="it-IT">
                <a:solidFill>
                  <a:schemeClr val="bg2"/>
                </a:solidFill>
                <a:ea typeface="+mn-lt"/>
                <a:cs typeface="+mn-lt"/>
              </a:rPr>
              <a:t>943365 </a:t>
            </a:r>
            <a:r>
              <a:rPr lang="it-IT" sz="900">
                <a:solidFill>
                  <a:schemeClr val="bg2"/>
                </a:solidFill>
                <a:ea typeface="+mn-lt"/>
                <a:cs typeface="+mn-lt"/>
              </a:rPr>
              <a:t> </a:t>
            </a:r>
            <a:endParaRPr lang="it-IT" sz="900" b="1">
              <a:solidFill>
                <a:schemeClr val="bg2"/>
              </a:solidFill>
            </a:endParaRPr>
          </a:p>
          <a:p>
            <a:pPr rtl="0"/>
            <a:endParaRPr lang="it-IT">
              <a:solidFill>
                <a:schemeClr val="bg2"/>
              </a:solidFill>
            </a:endParaRPr>
          </a:p>
          <a:p>
            <a:pPr rtl="0"/>
            <a:endParaRPr lang="it-IT">
              <a:solidFill>
                <a:schemeClr val="bg2"/>
              </a:solidFill>
            </a:endParaRPr>
          </a:p>
        </p:txBody>
      </p:sp>
      <p:pic>
        <p:nvPicPr>
          <p:cNvPr id="5" name="Immagine 4" descr="Numeri digitali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54A0E2-7427-B399-F216-044667FCB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Crescita DIGITALE nel mondo</a:t>
            </a:r>
            <a:br>
              <a:rPr lang="it-IT" dirty="0"/>
            </a:br>
            <a:r>
              <a:rPr lang="it-IT" sz="1800" dirty="0" err="1"/>
              <a:t>overview</a:t>
            </a:r>
            <a:r>
              <a:rPr lang="it-IT" sz="1800" dirty="0"/>
              <a:t> sull’uso di servizi e dispositivi connessi</a:t>
            </a:r>
            <a:endParaRPr lang="it-IT" dirty="0"/>
          </a:p>
        </p:txBody>
      </p:sp>
      <p:pic>
        <p:nvPicPr>
          <p:cNvPr id="15" name="Segnaposto contenuto 14">
            <a:extLst>
              <a:ext uri="{FF2B5EF4-FFF2-40B4-BE49-F238E27FC236}">
                <a16:creationId xmlns:a16="http://schemas.microsoft.com/office/drawing/2014/main" id="{6CFE378E-78D0-FEBB-1D01-2D5487465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074" y="2527217"/>
            <a:ext cx="2111208" cy="2111208"/>
          </a:xfr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328275EC-E48C-09A2-3AF3-E02756FC7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1388" y="2804925"/>
            <a:ext cx="1672899" cy="1672899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52B65CEC-F63E-676E-D97A-DE78E6F08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7033" y="2804925"/>
            <a:ext cx="1555792" cy="1555792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2566DA5C-2AAF-FF04-5719-0FCEFFDBF7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3173" y="2746372"/>
            <a:ext cx="1672898" cy="1672898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807499A-59CE-EDF4-EBD0-6AE118C00154}"/>
              </a:ext>
            </a:extLst>
          </p:cNvPr>
          <p:cNvSpPr txBox="1"/>
          <p:nvPr/>
        </p:nvSpPr>
        <p:spPr>
          <a:xfrm>
            <a:off x="672201" y="4527382"/>
            <a:ext cx="17108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/>
              <a:t>7.91 miliardi</a:t>
            </a:r>
          </a:p>
          <a:p>
            <a:endParaRPr lang="it-IT"/>
          </a:p>
          <a:p>
            <a:r>
              <a:rPr lang="it-IT"/>
              <a:t>	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018F12D4-8634-2F14-434E-2F658184F38C}"/>
              </a:ext>
            </a:extLst>
          </p:cNvPr>
          <p:cNvSpPr txBox="1"/>
          <p:nvPr/>
        </p:nvSpPr>
        <p:spPr>
          <a:xfrm>
            <a:off x="575074" y="2246586"/>
            <a:ext cx="22451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/>
              <a:t>Popolazione totale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5DC1C32B-5FF0-F093-59DE-2BD6EDD5150D}"/>
              </a:ext>
            </a:extLst>
          </p:cNvPr>
          <p:cNvSpPr txBox="1"/>
          <p:nvPr/>
        </p:nvSpPr>
        <p:spPr>
          <a:xfrm>
            <a:off x="3443823" y="2039695"/>
            <a:ext cx="195017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/>
              <a:t>Utenti univoci telefoni cellulari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6E43232F-750D-869E-F13F-3521AFD36720}"/>
              </a:ext>
            </a:extLst>
          </p:cNvPr>
          <p:cNvSpPr txBox="1"/>
          <p:nvPr/>
        </p:nvSpPr>
        <p:spPr>
          <a:xfrm>
            <a:off x="6467033" y="2254469"/>
            <a:ext cx="1744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/>
              <a:t>Utenti internet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25A51269-043D-7AC6-21DF-2169BE8C84D4}"/>
              </a:ext>
            </a:extLst>
          </p:cNvPr>
          <p:cNvSpPr txBox="1"/>
          <p:nvPr/>
        </p:nvSpPr>
        <p:spPr>
          <a:xfrm>
            <a:off x="9123787" y="2115361"/>
            <a:ext cx="25816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/>
              <a:t>Utenti attivi social media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C4052405-4E80-8B40-8CD9-565D02FD17F7}"/>
              </a:ext>
            </a:extLst>
          </p:cNvPr>
          <p:cNvSpPr txBox="1"/>
          <p:nvPr/>
        </p:nvSpPr>
        <p:spPr>
          <a:xfrm>
            <a:off x="3629254" y="4487202"/>
            <a:ext cx="1814040" cy="2316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/>
              <a:t>5.31 miliardi</a:t>
            </a:r>
          </a:p>
          <a:p>
            <a:pPr algn="ctr"/>
            <a:endParaRPr lang="it-IT"/>
          </a:p>
          <a:p>
            <a:pPr algn="ctr"/>
            <a:r>
              <a:rPr lang="it-IT" sz="2400"/>
              <a:t>67.1 %</a:t>
            </a:r>
          </a:p>
          <a:p>
            <a:pPr algn="ctr"/>
            <a:r>
              <a:rPr lang="it-IT"/>
              <a:t>vs. popolazione</a:t>
            </a:r>
          </a:p>
          <a:p>
            <a:pPr algn="ctr"/>
            <a:endParaRPr lang="it-IT"/>
          </a:p>
          <a:p>
            <a:pPr algn="ctr"/>
            <a:r>
              <a:rPr lang="it-IT" sz="2400"/>
              <a:t>+1.8 %</a:t>
            </a:r>
          </a:p>
          <a:p>
            <a:pPr algn="ctr"/>
            <a:r>
              <a:rPr lang="it-IT"/>
              <a:t>Rispetto al 2020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87A9B59A-A017-339F-4C80-96E530511DA4}"/>
              </a:ext>
            </a:extLst>
          </p:cNvPr>
          <p:cNvSpPr txBox="1"/>
          <p:nvPr/>
        </p:nvSpPr>
        <p:spPr>
          <a:xfrm>
            <a:off x="6389407" y="4495139"/>
            <a:ext cx="1710853" cy="2308324"/>
          </a:xfrm>
          <a:prstGeom prst="rect">
            <a:avLst/>
          </a:prstGeom>
          <a:noFill/>
        </p:spPr>
        <p:txBody>
          <a:bodyPr wrap="none" lIns="91440" tIns="45720" rIns="91440" bIns="45720" rtlCol="0" anchor="ctr">
            <a:spAutoFit/>
          </a:bodyPr>
          <a:lstStyle/>
          <a:p>
            <a:pPr algn="ctr"/>
            <a:r>
              <a:rPr lang="it-IT" sz="2400"/>
              <a:t>4.95 miliardi</a:t>
            </a:r>
            <a:endParaRPr lang="it-IT"/>
          </a:p>
          <a:p>
            <a:pPr algn="ctr"/>
            <a:endParaRPr lang="it-IT"/>
          </a:p>
          <a:p>
            <a:pPr algn="ctr"/>
            <a:r>
              <a:rPr lang="it-IT" sz="2400"/>
              <a:t>62.5 % </a:t>
            </a:r>
          </a:p>
          <a:p>
            <a:pPr algn="ctr"/>
            <a:r>
              <a:rPr lang="it-IT"/>
              <a:t>vs. popolazione</a:t>
            </a:r>
          </a:p>
          <a:p>
            <a:pPr algn="ctr"/>
            <a:endParaRPr lang="it-IT"/>
          </a:p>
          <a:p>
            <a:pPr algn="ctr"/>
            <a:r>
              <a:rPr lang="it-IT" sz="2400"/>
              <a:t>+4.0%</a:t>
            </a:r>
          </a:p>
          <a:p>
            <a:pPr algn="ctr"/>
            <a:r>
              <a:rPr lang="it-IT"/>
              <a:t>Rispetto al 2020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2A8AA7B9-E131-D52B-D08E-F53DAF0505CB}"/>
              </a:ext>
            </a:extLst>
          </p:cNvPr>
          <p:cNvSpPr txBox="1"/>
          <p:nvPr/>
        </p:nvSpPr>
        <p:spPr>
          <a:xfrm>
            <a:off x="9476668" y="4545156"/>
            <a:ext cx="172431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/>
              <a:t>4.62 miliardi</a:t>
            </a:r>
          </a:p>
          <a:p>
            <a:endParaRPr lang="it-IT"/>
          </a:p>
          <a:p>
            <a:pPr algn="ctr"/>
            <a:r>
              <a:rPr lang="it-IT" sz="2400"/>
              <a:t>58.4% </a:t>
            </a:r>
          </a:p>
          <a:p>
            <a:pPr algn="ctr"/>
            <a:r>
              <a:rPr lang="it-IT"/>
              <a:t>vs popolazione</a:t>
            </a:r>
          </a:p>
          <a:p>
            <a:pPr algn="ctr"/>
            <a:endParaRPr lang="it-IT"/>
          </a:p>
          <a:p>
            <a:pPr algn="ctr"/>
            <a:r>
              <a:rPr lang="it-IT" sz="2400"/>
              <a:t>+10.1%</a:t>
            </a:r>
          </a:p>
          <a:p>
            <a:pPr algn="ctr"/>
            <a:r>
              <a:rPr lang="it-IT"/>
              <a:t>Rispetto al 2020</a:t>
            </a:r>
          </a:p>
        </p:txBody>
      </p:sp>
    </p:spTree>
    <p:extLst>
      <p:ext uri="{BB962C8B-B14F-4D97-AF65-F5344CB8AC3E}">
        <p14:creationId xmlns:p14="http://schemas.microsoft.com/office/powerpoint/2010/main" val="4079012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026C81-DBDC-501B-8FC9-272A85B09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it-IT"/>
              <a:t>Utenti internet nel tempo</a:t>
            </a:r>
            <a:br>
              <a:rPr lang="it-IT"/>
            </a:br>
            <a:r>
              <a:rPr lang="it-IT" sz="1800"/>
              <a:t>Numero degli utenti internet (in milioni) dal 2006 al 2021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2D77EB9-4A8C-47F7-A72D-ADDAA382D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35555" y="6275125"/>
            <a:ext cx="3770773" cy="527787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05435" indent="-305435">
              <a:lnSpc>
                <a:spcPct val="90000"/>
              </a:lnSpc>
            </a:pPr>
            <a:endParaRPr lang="it-IT" sz="1500"/>
          </a:p>
          <a:p>
            <a:pPr marL="305435" indent="-305435">
              <a:lnSpc>
                <a:spcPct val="90000"/>
              </a:lnSpc>
            </a:pPr>
            <a:endParaRPr lang="it-IT" sz="1500"/>
          </a:p>
          <a:p>
            <a:pPr marL="305435" indent="-305435">
              <a:lnSpc>
                <a:spcPct val="90000"/>
              </a:lnSpc>
            </a:pPr>
            <a:endParaRPr lang="it-IT" sz="1500"/>
          </a:p>
          <a:p>
            <a:pPr marL="305435" indent="-305435">
              <a:lnSpc>
                <a:spcPct val="90000"/>
              </a:lnSpc>
            </a:pPr>
            <a:endParaRPr lang="it-IT" sz="1500"/>
          </a:p>
          <a:p>
            <a:pPr marL="305435" indent="-305435">
              <a:lnSpc>
                <a:spcPct val="90000"/>
              </a:lnSpc>
            </a:pPr>
            <a:endParaRPr lang="it-IT" sz="1500"/>
          </a:p>
          <a:p>
            <a:pPr marL="305435" indent="-305435">
              <a:lnSpc>
                <a:spcPct val="90000"/>
              </a:lnSpc>
            </a:pPr>
            <a:r>
              <a:rPr lang="it-IT" sz="1100">
                <a:ea typeface="+mn-lt"/>
                <a:cs typeface="+mn-lt"/>
              </a:rPr>
              <a:t>Fonte: </a:t>
            </a:r>
            <a:r>
              <a:rPr lang="it-IT" sz="1100">
                <a:solidFill>
                  <a:srgbClr val="4D5156"/>
                </a:solidFill>
                <a:latin typeface="Arial"/>
                <a:cs typeface="Arial"/>
              </a:rPr>
              <a:t>International </a:t>
            </a:r>
            <a:r>
              <a:rPr lang="it-IT" sz="1100">
                <a:solidFill>
                  <a:srgbClr val="4D5156"/>
                </a:solidFill>
                <a:latin typeface="Arial"/>
                <a:ea typeface="+mn-lt"/>
                <a:cs typeface="Arial"/>
              </a:rPr>
              <a:t>Telecommunication Union(ITU)</a:t>
            </a:r>
          </a:p>
          <a:p>
            <a:pPr marL="305435" indent="-305435">
              <a:lnSpc>
                <a:spcPct val="90000"/>
              </a:lnSpc>
            </a:pPr>
            <a:endParaRPr lang="it-IT" sz="1500"/>
          </a:p>
          <a:p>
            <a:pPr marL="305435" indent="-305435">
              <a:lnSpc>
                <a:spcPct val="90000"/>
              </a:lnSpc>
            </a:pPr>
            <a:endParaRPr lang="it-IT" sz="1500"/>
          </a:p>
          <a:p>
            <a:pPr marL="305435" indent="-305435">
              <a:lnSpc>
                <a:spcPct val="90000"/>
              </a:lnSpc>
            </a:pPr>
            <a:endParaRPr lang="it-IT" sz="1500"/>
          </a:p>
          <a:p>
            <a:pPr marL="305435" indent="-305435">
              <a:lnSpc>
                <a:spcPct val="90000"/>
              </a:lnSpc>
            </a:pPr>
            <a:endParaRPr lang="it-IT" sz="1500"/>
          </a:p>
          <a:p>
            <a:pPr marL="305435" indent="-305435">
              <a:lnSpc>
                <a:spcPct val="90000"/>
              </a:lnSpc>
            </a:pPr>
            <a:endParaRPr lang="it-IT" sz="1500"/>
          </a:p>
        </p:txBody>
      </p:sp>
      <p:pic>
        <p:nvPicPr>
          <p:cNvPr id="6" name="Immagine 6" descr="internet_users_over_time.jpg">
            <a:extLst>
              <a:ext uri="{FF2B5EF4-FFF2-40B4-BE49-F238E27FC236}">
                <a16:creationId xmlns:a16="http://schemas.microsoft.com/office/drawing/2014/main" id="{8B5BED8A-F290-56F3-B942-F6B431544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44" y="2006867"/>
            <a:ext cx="7438132" cy="453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179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F8CC26-8EDE-A85D-5D6E-04E78BF5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Utilizzo internet per paese</a:t>
            </a:r>
            <a:br>
              <a:rPr lang="it-IT"/>
            </a:br>
            <a:r>
              <a:rPr lang="it-IT" sz="1800"/>
              <a:t>Utenti internet in percentuale rispetto totalità della popolazione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98D7B7-3701-2A7B-04F6-EDE5B8A58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261349"/>
          </a:xfrm>
        </p:spPr>
        <p:txBody>
          <a:bodyPr>
            <a:normAutofit/>
          </a:bodyPr>
          <a:lstStyle/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  <a:p>
            <a:pPr marL="305435" indent="-305435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D244F99-9F43-D1AF-9F8F-DCECBEE6E8E1}"/>
              </a:ext>
            </a:extLst>
          </p:cNvPr>
          <p:cNvSpPr txBox="1"/>
          <p:nvPr/>
        </p:nvSpPr>
        <p:spPr>
          <a:xfrm>
            <a:off x="8464681" y="6502951"/>
            <a:ext cx="354560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/>
              <a:t>Fonte: </a:t>
            </a:r>
            <a:r>
              <a:rPr lang="it-IT" sz="1100">
                <a:solidFill>
                  <a:srgbClr val="4D5156"/>
                </a:solidFill>
                <a:latin typeface="Arial"/>
                <a:cs typeface="Arial"/>
              </a:rPr>
              <a:t>International Telecommunication Union(ITU)</a:t>
            </a:r>
            <a:endParaRPr lang="it-IT" sz="1100"/>
          </a:p>
        </p:txBody>
      </p:sp>
      <p:pic>
        <p:nvPicPr>
          <p:cNvPr id="4" name="Immagine 5" descr="internet_use_by_country.jpg">
            <a:extLst>
              <a:ext uri="{FF2B5EF4-FFF2-40B4-BE49-F238E27FC236}">
                <a16:creationId xmlns:a16="http://schemas.microsoft.com/office/drawing/2014/main" id="{3718EC8C-5A40-5CEE-CB83-207208E6C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73" y="1805316"/>
            <a:ext cx="7638470" cy="501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525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5530F-239F-DCBA-CD12-BF594B8BE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/>
              <a:t>Tempo giornaliero speso su internet</a:t>
            </a:r>
            <a:br>
              <a:rPr lang="it-IT"/>
            </a:br>
            <a:r>
              <a:rPr lang="it-IT" sz="1800"/>
              <a:t>tempo medio giornaliero speso su internet da utenti di età compresa tra 16 e 64 anni</a:t>
            </a:r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9044F09-F0C6-0A2A-A03E-69AADBF2D82C}"/>
              </a:ext>
            </a:extLst>
          </p:cNvPr>
          <p:cNvSpPr txBox="1"/>
          <p:nvPr/>
        </p:nvSpPr>
        <p:spPr>
          <a:xfrm>
            <a:off x="9754450" y="6525826"/>
            <a:ext cx="2097467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100"/>
              <a:t>Fonte : </a:t>
            </a:r>
            <a:r>
              <a:rPr lang="it-IT" sz="1100" err="1"/>
              <a:t>our</a:t>
            </a:r>
            <a:r>
              <a:rPr lang="it-IT" sz="1100"/>
              <a:t> world in data, statista</a:t>
            </a:r>
          </a:p>
        </p:txBody>
      </p:sp>
      <p:pic>
        <p:nvPicPr>
          <p:cNvPr id="6" name="Immagine 6" descr="daily_time_spent_using_the_internet.jpg">
            <a:extLst>
              <a:ext uri="{FF2B5EF4-FFF2-40B4-BE49-F238E27FC236}">
                <a16:creationId xmlns:a16="http://schemas.microsoft.com/office/drawing/2014/main" id="{FDDFB8F3-4A5B-A187-302C-68B68EDAD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498" y="1955975"/>
            <a:ext cx="7781558" cy="486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72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24A0D5-AEA0-D29E-7837-9188AFB7B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2296"/>
            <a:ext cx="8372355" cy="1064529"/>
          </a:xfrm>
        </p:spPr>
        <p:txBody>
          <a:bodyPr anchor="ctr">
            <a:noAutofit/>
          </a:bodyPr>
          <a:lstStyle/>
          <a:p>
            <a:r>
              <a:rPr lang="it-IT" sz="5400">
                <a:solidFill>
                  <a:schemeClr val="bg1"/>
                </a:solidFill>
              </a:rPr>
              <a:t>Internet in Italia</a:t>
            </a:r>
          </a:p>
        </p:txBody>
      </p:sp>
      <p:pic>
        <p:nvPicPr>
          <p:cNvPr id="6" name="Immagine 6">
            <a:extLst>
              <a:ext uri="{FF2B5EF4-FFF2-40B4-BE49-F238E27FC236}">
                <a16:creationId xmlns:a16="http://schemas.microsoft.com/office/drawing/2014/main" id="{90BE64F3-3E68-598B-FBDB-071DAFC4C7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971" b="30494"/>
          <a:stretch/>
        </p:blipFill>
        <p:spPr>
          <a:xfrm>
            <a:off x="447816" y="601200"/>
            <a:ext cx="11292840" cy="4204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39969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638720-8D08-0DB6-9E69-C970862FA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55768"/>
          </a:xfrm>
        </p:spPr>
        <p:txBody>
          <a:bodyPr/>
          <a:lstStyle/>
          <a:p>
            <a:r>
              <a:rPr lang="it-IT" dirty="0">
                <a:ea typeface="+mj-lt"/>
                <a:cs typeface="+mj-lt"/>
              </a:rPr>
              <a:t>OVERVIEW SULL’USO DI SERVIZI E DISPOSITIVI CONNESSI in </a:t>
            </a:r>
            <a:r>
              <a:rPr lang="it-IT" dirty="0" err="1">
                <a:ea typeface="+mj-lt"/>
                <a:cs typeface="+mj-lt"/>
              </a:rPr>
              <a:t>italia</a:t>
            </a:r>
            <a:endParaRPr lang="it-IT" dirty="0" err="1"/>
          </a:p>
        </p:txBody>
      </p:sp>
      <p:pic>
        <p:nvPicPr>
          <p:cNvPr id="6" name="Immagine 6">
            <a:extLst>
              <a:ext uri="{FF2B5EF4-FFF2-40B4-BE49-F238E27FC236}">
                <a16:creationId xmlns:a16="http://schemas.microsoft.com/office/drawing/2014/main" id="{1C242ED4-338F-7B08-F075-566A86BAD9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12889" y="2531330"/>
            <a:ext cx="1960484" cy="1960484"/>
          </a:xfr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E6F57AB-792D-61DF-7940-239E69A8D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17" y="2595758"/>
            <a:ext cx="1659890" cy="166405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4C129C6-DD22-60F8-3A68-B7881CC970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3468" y="2704732"/>
            <a:ext cx="1806144" cy="1806144"/>
          </a:xfrm>
          <a:prstGeom prst="rect">
            <a:avLst/>
          </a:prstGeom>
        </p:spPr>
      </p:pic>
      <p:pic>
        <p:nvPicPr>
          <p:cNvPr id="9" name="Immagine 9">
            <a:extLst>
              <a:ext uri="{FF2B5EF4-FFF2-40B4-BE49-F238E27FC236}">
                <a16:creationId xmlns:a16="http://schemas.microsoft.com/office/drawing/2014/main" id="{92F909FA-C74D-CDAB-15A1-3FB2F49B95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77090" y="2706974"/>
            <a:ext cx="1664741" cy="1664741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7505083-99C6-14C1-A49F-E23430280B2E}"/>
              </a:ext>
            </a:extLst>
          </p:cNvPr>
          <p:cNvSpPr txBox="1"/>
          <p:nvPr/>
        </p:nvSpPr>
        <p:spPr>
          <a:xfrm>
            <a:off x="522991" y="4491219"/>
            <a:ext cx="195205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2000" dirty="0">
                <a:ea typeface="+mn-lt"/>
                <a:cs typeface="+mn-lt"/>
              </a:rPr>
              <a:t>50.85 milioni</a:t>
            </a:r>
            <a:endParaRPr lang="it-IT" sz="2000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28B6EE0-02AD-02E9-7DAF-030C883CE509}"/>
              </a:ext>
            </a:extLst>
          </p:cNvPr>
          <p:cNvSpPr txBox="1"/>
          <p:nvPr/>
        </p:nvSpPr>
        <p:spPr>
          <a:xfrm>
            <a:off x="715832" y="2106586"/>
            <a:ext cx="16064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Utenti internet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AA05024-162E-0326-91B2-10E2EB8D2E47}"/>
              </a:ext>
            </a:extLst>
          </p:cNvPr>
          <p:cNvSpPr txBox="1"/>
          <p:nvPr/>
        </p:nvSpPr>
        <p:spPr>
          <a:xfrm>
            <a:off x="2908924" y="2059481"/>
            <a:ext cx="323870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dirty="0"/>
              <a:t>Utenti internet come percentuale della popolazione</a:t>
            </a:r>
            <a:endParaRPr lang="it-IT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E491AE8-B659-58CF-DD9C-120EA45A5D77}"/>
              </a:ext>
            </a:extLst>
          </p:cNvPr>
          <p:cNvSpPr txBox="1"/>
          <p:nvPr/>
        </p:nvSpPr>
        <p:spPr>
          <a:xfrm>
            <a:off x="6382947" y="2060782"/>
            <a:ext cx="27431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dirty="0"/>
              <a:t>Tempo medio giornaliero speso su internet</a:t>
            </a:r>
            <a:endParaRPr lang="it-IT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00669FD-CA85-3970-C37D-C354E1508413}"/>
              </a:ext>
            </a:extLst>
          </p:cNvPr>
          <p:cNvSpPr txBox="1"/>
          <p:nvPr/>
        </p:nvSpPr>
        <p:spPr>
          <a:xfrm>
            <a:off x="9182413" y="2120379"/>
            <a:ext cx="274319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1400" dirty="0"/>
              <a:t>Percentuale utenti che accedono a Internet tramite smartphone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021E60B-5F41-9DB1-0D03-CA374EB7C20F}"/>
              </a:ext>
            </a:extLst>
          </p:cNvPr>
          <p:cNvSpPr txBox="1"/>
          <p:nvPr/>
        </p:nvSpPr>
        <p:spPr>
          <a:xfrm>
            <a:off x="4124793" y="4491219"/>
            <a:ext cx="99851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000" dirty="0"/>
              <a:t>84.3 %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06B5324-76B6-F06F-23AD-D9B9A849978B}"/>
              </a:ext>
            </a:extLst>
          </p:cNvPr>
          <p:cNvSpPr txBox="1"/>
          <p:nvPr/>
        </p:nvSpPr>
        <p:spPr>
          <a:xfrm>
            <a:off x="7006237" y="4524532"/>
            <a:ext cx="182297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2000" dirty="0"/>
              <a:t>6 ore 9 minuti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CF9A4EB-61FD-29F9-D10A-07557F498772}"/>
              </a:ext>
            </a:extLst>
          </p:cNvPr>
          <p:cNvSpPr txBox="1"/>
          <p:nvPr/>
        </p:nvSpPr>
        <p:spPr>
          <a:xfrm>
            <a:off x="10133351" y="4624465"/>
            <a:ext cx="8486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92.9 %</a:t>
            </a:r>
          </a:p>
        </p:txBody>
      </p:sp>
    </p:spTree>
    <p:extLst>
      <p:ext uri="{BB962C8B-B14F-4D97-AF65-F5344CB8AC3E}">
        <p14:creationId xmlns:p14="http://schemas.microsoft.com/office/powerpoint/2010/main" val="3557740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FDF6F96-C7B9-3FF5-761E-EFFB41E15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UTILIZZO Internet </a:t>
            </a:r>
            <a:br>
              <a:rPr lang="en-US"/>
            </a:br>
            <a:r>
              <a:rPr lang="en-US" sz="1800" err="1"/>
              <a:t>percentuale</a:t>
            </a:r>
            <a:r>
              <a:rPr lang="en-US" sz="1800"/>
              <a:t> </a:t>
            </a:r>
            <a:r>
              <a:rPr lang="en-US" sz="1800" err="1"/>
              <a:t>utilizzo</a:t>
            </a:r>
            <a:r>
              <a:rPr lang="en-US" sz="1800"/>
              <a:t> internet in </a:t>
            </a:r>
            <a:r>
              <a:rPr lang="en-US" sz="1800" err="1"/>
              <a:t>italia</a:t>
            </a:r>
            <a:r>
              <a:rPr lang="en-US" sz="1800"/>
              <a:t> </a:t>
            </a:r>
            <a:r>
              <a:rPr lang="en-US" sz="1800" err="1"/>
              <a:t>diviso</a:t>
            </a:r>
            <a:r>
              <a:rPr lang="en-US" sz="1800"/>
              <a:t> per </a:t>
            </a:r>
            <a:r>
              <a:rPr lang="en-US" sz="1800" err="1"/>
              <a:t>età</a:t>
            </a:r>
            <a:endParaRPr lang="en-US" sz="1800"/>
          </a:p>
        </p:txBody>
      </p:sp>
      <p:pic>
        <p:nvPicPr>
          <p:cNvPr id="4" name="Immagine 4" descr="internet_use_italy_by_age.jpg">
            <a:extLst>
              <a:ext uri="{FF2B5EF4-FFF2-40B4-BE49-F238E27FC236}">
                <a16:creationId xmlns:a16="http://schemas.microsoft.com/office/drawing/2014/main" id="{48AA7533-4AD3-B8D1-A611-86272F5A1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723" y="1956715"/>
            <a:ext cx="6279412" cy="4618459"/>
          </a:xfrm>
          <a:prstGeom prst="rect">
            <a:avLst/>
          </a:prstGeom>
          <a:noFill/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3C8C3893-0C94-49C7-058F-774F86532644}"/>
              </a:ext>
            </a:extLst>
          </p:cNvPr>
          <p:cNvSpPr txBox="1"/>
          <p:nvPr/>
        </p:nvSpPr>
        <p:spPr>
          <a:xfrm>
            <a:off x="10520566" y="6432620"/>
            <a:ext cx="1454581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sz="1200" dirty="0"/>
              <a:t>Fonte: Istat</a:t>
            </a:r>
          </a:p>
        </p:txBody>
      </p:sp>
    </p:spTree>
    <p:extLst>
      <p:ext uri="{BB962C8B-B14F-4D97-AF65-F5344CB8AC3E}">
        <p14:creationId xmlns:p14="http://schemas.microsoft.com/office/powerpoint/2010/main" val="382354772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9195_TF56390039_Win32" id="{13599F32-7343-4D0D-BE4F-3E2A86DD4A1E}" vid="{E0F6A7F6-6972-4051-97EB-04153E23BE6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F2D63394A92AF4EA1939242F2FF55D6" ma:contentTypeVersion="7" ma:contentTypeDescription="Creare un nuovo documento." ma:contentTypeScope="" ma:versionID="d390fd3249393035857fe51ff8ce840e">
  <xsd:schema xmlns:xsd="http://www.w3.org/2001/XMLSchema" xmlns:xs="http://www.w3.org/2001/XMLSchema" xmlns:p="http://schemas.microsoft.com/office/2006/metadata/properties" xmlns:ns3="15f3c3e9-d720-405b-9909-5c2894843c5e" xmlns:ns4="49f2c8c3-8183-485e-832b-d0a0fc7341fb" targetNamespace="http://schemas.microsoft.com/office/2006/metadata/properties" ma:root="true" ma:fieldsID="a60687d40637d0caa88f69ff33746613" ns3:_="" ns4:_="">
    <xsd:import namespace="15f3c3e9-d720-405b-9909-5c2894843c5e"/>
    <xsd:import namespace="49f2c8c3-8183-485e-832b-d0a0fc7341f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f3c3e9-d720-405b-9909-5c2894843c5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f2c8c3-8183-485e-832b-d0a0fc7341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F12699C-B6F0-47C4-8021-8798B35A870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AA081C-C378-4480-992A-147ABB2E538A}">
  <ds:schemaRefs>
    <ds:schemaRef ds:uri="15f3c3e9-d720-405b-9909-5c2894843c5e"/>
    <ds:schemaRef ds:uri="49f2c8c3-8183-485e-832b-d0a0fc7341f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16780AA-28E8-40C9-8BFE-36D27CD0255E}">
  <ds:schemaRefs>
    <ds:schemaRef ds:uri="15f3c3e9-d720-405b-9909-5c2894843c5e"/>
    <ds:schemaRef ds:uri="49f2c8c3-8183-485e-832b-d0a0fc7341f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Modello tecnologico</Template>
  <TotalTime>0</TotalTime>
  <Words>414</Words>
  <Application>Microsoft Office PowerPoint</Application>
  <PresentationFormat>Widescreen</PresentationFormat>
  <Paragraphs>105</Paragraphs>
  <Slides>21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6" baseType="lpstr">
      <vt:lpstr>Arial</vt:lpstr>
      <vt:lpstr>Calibri</vt:lpstr>
      <vt:lpstr>Gill Sans MT</vt:lpstr>
      <vt:lpstr>Wingdings 2</vt:lpstr>
      <vt:lpstr>Dividendo</vt:lpstr>
      <vt:lpstr>Accesso ad Internet </vt:lpstr>
      <vt:lpstr>Internet nel MONDO</vt:lpstr>
      <vt:lpstr>Crescita DIGITALE nel mondo overview sull’uso di servizi e dispositivi connessi</vt:lpstr>
      <vt:lpstr>Utenti internet nel tempo Numero degli utenti internet (in milioni) dal 2006 al 2021</vt:lpstr>
      <vt:lpstr>Utilizzo internet per paese Utenti internet in percentuale rispetto totalità della popolazione </vt:lpstr>
      <vt:lpstr>Tempo giornaliero speso su internet tempo medio giornaliero speso su internet da utenti di età compresa tra 16 e 64 anni</vt:lpstr>
      <vt:lpstr>Internet in Italia</vt:lpstr>
      <vt:lpstr>OVERVIEW SULL’USO DI SERVIZI E DISPOSITIVI CONNESSI in italia</vt:lpstr>
      <vt:lpstr>UTILIZZO Internet  percentuale utilizzo internet in italia diviso per età</vt:lpstr>
      <vt:lpstr>Utilizzo computer percentuale utilizzo computer in italia diviso per età</vt:lpstr>
      <vt:lpstr>Numero utenti internet in italia</vt:lpstr>
      <vt:lpstr>Traffico dati giornaliero medio per mese</vt:lpstr>
      <vt:lpstr>Infrastruttura tecnologia in italia copertura e velocità di connessione</vt:lpstr>
      <vt:lpstr>Velocità mediana connessione mobile per paese (top 70) velocità mediana di download MOBILE in MBPS</vt:lpstr>
      <vt:lpstr>Copertura reti mobili italia 2021-2026 </vt:lpstr>
      <vt:lpstr>Standard reti mobili italia 2021-2026 </vt:lpstr>
      <vt:lpstr>Velocità mediana di connessione fissa per paese (top 70) VELOCITÀ MEDIANA DI DOWNLOAD FISSA IN MBPS</vt:lpstr>
      <vt:lpstr>Composizione linee broadband</vt:lpstr>
      <vt:lpstr>Distribuzione velocità linee fisse utente residenziali</vt:lpstr>
      <vt:lpstr>Piano 1 Giga italia </vt:lpstr>
      <vt:lpstr>Grazie per  l'attenzione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cucco</dc:creator>
  <cp:lastModifiedBy>Alessandro Cucco</cp:lastModifiedBy>
  <cp:revision>109</cp:revision>
  <dcterms:created xsi:type="dcterms:W3CDTF">2022-05-25T12:18:06Z</dcterms:created>
  <dcterms:modified xsi:type="dcterms:W3CDTF">2022-05-29T09:54:16Z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0x0101005F2D63394A92AF4EA1939242F2FF55D6</vt:lpwstr>
  </property>
</Properties>
</file>

<file path=docProps/thumbnail.jpeg>
</file>